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8" r:id="rId1"/>
  </p:sldMasterIdLst>
  <p:sldIdLst>
    <p:sldId id="256" r:id="rId2"/>
    <p:sldId id="258" r:id="rId3"/>
    <p:sldId id="257" r:id="rId4"/>
    <p:sldId id="259" r:id="rId5"/>
    <p:sldId id="260" r:id="rId6"/>
    <p:sldId id="261" r:id="rId7"/>
    <p:sldId id="262" r:id="rId8"/>
    <p:sldId id="263" r:id="rId9"/>
    <p:sldId id="264" r:id="rId10"/>
    <p:sldId id="266" r:id="rId11"/>
    <p:sldId id="267" r:id="rId12"/>
    <p:sldId id="269" r:id="rId13"/>
    <p:sldId id="276" r:id="rId14"/>
    <p:sldId id="270" r:id="rId15"/>
    <p:sldId id="271" r:id="rId16"/>
    <p:sldId id="275" r:id="rId17"/>
    <p:sldId id="272" r:id="rId18"/>
    <p:sldId id="265" r:id="rId19"/>
    <p:sldId id="273"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9" autoAdjust="0"/>
    <p:restoredTop sz="94660"/>
  </p:normalViewPr>
  <p:slideViewPr>
    <p:cSldViewPr snapToGrid="0">
      <p:cViewPr varScale="1">
        <p:scale>
          <a:sx n="57" d="100"/>
          <a:sy n="57" d="100"/>
        </p:scale>
        <p:origin x="42" y="4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2T08:48:30.336"/>
    </inkml:context>
    <inkml:brush xml:id="br0">
      <inkml:brushProperty name="width" value="0.05" units="cm"/>
      <inkml:brushProperty name="height" value="0.05" units="cm"/>
    </inkml:brush>
  </inkml:definitions>
  <inkml:trace contextRef="#ctx0" brushRef="#br0">1 0 32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February 26, 2021</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138516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February 26, 2021</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5177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February 26, 2021</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794318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February 26, 2021</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039328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February 26, 2021</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013361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February 26, 2021</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462110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February 26, 2021</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894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February 26, 2021</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9913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February 26, 2021</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651017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February 26, 2021</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636494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February 26, 2021</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797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lIns="109728" tIns="109728" rIns="109728" bIns="91440"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lIns="109728" tIns="109728" rIns="109728" bIns="91440" anchor="ctr"/>
          <a:lstStyle>
            <a:lvl1pPr algn="l">
              <a:defRPr sz="950" cap="none" spc="150" baseline="0">
                <a:solidFill>
                  <a:schemeClr val="tx1">
                    <a:lumMod val="85000"/>
                    <a:lumOff val="15000"/>
                  </a:schemeClr>
                </a:solidFill>
                <a:latin typeface="+mn-lt"/>
              </a:defRPr>
            </a:lvl1pPr>
          </a:lstStyle>
          <a:p>
            <a:fld id="{A33960BD-7AC1-4217-9611-AAA56D3EE38F}" type="datetime4">
              <a:rPr lang="en-US" smtClean="0"/>
              <a:pPr/>
              <a:t>February 26, 2021</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lIns="109728" tIns="109728" rIns="109728" bIns="91440" anchor="ctr"/>
          <a:lstStyle>
            <a:lvl1pPr algn="r">
              <a:defRPr sz="950" cap="none" spc="15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lIns="109728" tIns="109728" rIns="109728" bIns="9144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310242475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7" r:id="rId7"/>
    <p:sldLayoutId id="2147483833" r:id="rId8"/>
    <p:sldLayoutId id="2147483834" r:id="rId9"/>
    <p:sldLayoutId id="2147483835" r:id="rId10"/>
    <p:sldLayoutId id="2147483836" r:id="rId11"/>
  </p:sldLayoutIdLst>
  <p:hf sldNum="0" hdr="0" ftr="0" dt="0"/>
  <p:txStyles>
    <p:titleStyle>
      <a:lvl1pPr algn="l" defTabSz="914400" rtl="0" eaLnBrk="1" latinLnBrk="0" hangingPunct="1">
        <a:lnSpc>
          <a:spcPct val="110000"/>
        </a:lnSpc>
        <a:spcBef>
          <a:spcPct val="0"/>
        </a:spcBef>
        <a:buNone/>
        <a:defRPr sz="2800" kern="1200" cap="none" spc="25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14000"/>
        </a:lnSpc>
        <a:spcBef>
          <a:spcPts val="1000"/>
        </a:spcBef>
        <a:buSzPct val="80000"/>
        <a:buFont typeface="Arial" panose="020B0604020202020204" pitchFamily="34" charset="0"/>
        <a:buChar char="•"/>
        <a:defRPr sz="2000" kern="1200" spc="12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14000"/>
        </a:lnSpc>
        <a:spcBef>
          <a:spcPts val="500"/>
        </a:spcBef>
        <a:buFontTx/>
        <a:buNone/>
        <a:defRPr sz="1800" kern="1200" spc="12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14000"/>
        </a:lnSpc>
        <a:spcBef>
          <a:spcPts val="500"/>
        </a:spcBef>
        <a:buSzPct val="80000"/>
        <a:buFont typeface="Arial" panose="020B0604020202020204" pitchFamily="34" charset="0"/>
        <a:buChar char="•"/>
        <a:defRPr sz="1600" kern="1200" spc="12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14000"/>
        </a:lnSpc>
        <a:spcBef>
          <a:spcPts val="500"/>
        </a:spcBef>
        <a:buFontTx/>
        <a:buNone/>
        <a:defRPr sz="1400" kern="1200" spc="12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14000"/>
        </a:lnSpc>
        <a:spcBef>
          <a:spcPts val="500"/>
        </a:spcBef>
        <a:buSzPct val="80000"/>
        <a:buFont typeface="Arial" panose="020B0604020202020204" pitchFamily="34" charset="0"/>
        <a:buChar char="•"/>
        <a:defRPr sz="1400" kern="1200" spc="12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png"/><Relationship Id="rId1" Type="http://schemas.openxmlformats.org/officeDocument/2006/relationships/slideLayout" Target="../slideLayouts/slideLayout10.xml"/><Relationship Id="rId5" Type="http://schemas.openxmlformats.org/officeDocument/2006/relationships/image" Target="../media/image13.jpg"/><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78E81931-EC11-4433-BB7B-ED42BAA24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35BC353-549C-47DC-9732-7E6961372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2192000" cy="6858003"/>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C39D4B-B54F-45C5-96F8-73830474BEE1}"/>
              </a:ext>
            </a:extLst>
          </p:cNvPr>
          <p:cNvPicPr>
            <a:picLocks noChangeAspect="1"/>
          </p:cNvPicPr>
          <p:nvPr/>
        </p:nvPicPr>
        <p:blipFill rotWithShape="1">
          <a:blip r:embed="rId2">
            <a:extLst>
              <a:ext uri="{28A0092B-C50C-407E-A947-70E740481C1C}">
                <a14:useLocalDpi xmlns:a14="http://schemas.microsoft.com/office/drawing/2010/main" val="0"/>
              </a:ext>
            </a:extLst>
          </a:blip>
          <a:srcRect t="6555" b="3803"/>
          <a:stretch/>
        </p:blipFill>
        <p:spPr>
          <a:xfrm>
            <a:off x="20" y="-1"/>
            <a:ext cx="12191980" cy="6858002"/>
          </a:xfrm>
          <a:custGeom>
            <a:avLst/>
            <a:gdLst/>
            <a:ahLst/>
            <a:cxnLst/>
            <a:rect l="l" t="t" r="r" b="b"/>
            <a:pathLst>
              <a:path w="12192000" h="6858002">
                <a:moveTo>
                  <a:pt x="5307101" y="6857999"/>
                </a:moveTo>
                <a:lnTo>
                  <a:pt x="12192000" y="6857999"/>
                </a:lnTo>
                <a:lnTo>
                  <a:pt x="12192000" y="6858002"/>
                </a:lnTo>
                <a:lnTo>
                  <a:pt x="5307088" y="6858002"/>
                </a:lnTo>
                <a:close/>
                <a:moveTo>
                  <a:pt x="0" y="0"/>
                </a:moveTo>
                <a:lnTo>
                  <a:pt x="12192000" y="0"/>
                </a:lnTo>
                <a:lnTo>
                  <a:pt x="12192000" y="6277972"/>
                </a:lnTo>
                <a:lnTo>
                  <a:pt x="12152890" y="6290206"/>
                </a:lnTo>
                <a:cubicBezTo>
                  <a:pt x="12105395" y="6304478"/>
                  <a:pt x="12054092" y="6317152"/>
                  <a:pt x="12009354" y="6315664"/>
                </a:cubicBezTo>
                <a:cubicBezTo>
                  <a:pt x="11994503" y="6311032"/>
                  <a:pt x="11985943" y="6310638"/>
                  <a:pt x="11978968" y="6319390"/>
                </a:cubicBezTo>
                <a:cubicBezTo>
                  <a:pt x="11941764" y="6318961"/>
                  <a:pt x="11901790" y="6339612"/>
                  <a:pt x="11878895" y="6327233"/>
                </a:cubicBezTo>
                <a:cubicBezTo>
                  <a:pt x="11878918" y="6346592"/>
                  <a:pt x="11826486" y="6319151"/>
                  <a:pt x="11814979" y="6337141"/>
                </a:cubicBezTo>
                <a:cubicBezTo>
                  <a:pt x="11820607" y="6367517"/>
                  <a:pt x="11727668" y="6353622"/>
                  <a:pt x="11687508" y="6364470"/>
                </a:cubicBezTo>
                <a:cubicBezTo>
                  <a:pt x="11692944" y="6381370"/>
                  <a:pt x="11638976" y="6383664"/>
                  <a:pt x="11672002" y="6397904"/>
                </a:cubicBezTo>
                <a:cubicBezTo>
                  <a:pt x="11645814" y="6406115"/>
                  <a:pt x="11642999" y="6389784"/>
                  <a:pt x="11629894" y="6384496"/>
                </a:cubicBezTo>
                <a:cubicBezTo>
                  <a:pt x="11597582" y="6386755"/>
                  <a:pt x="11602281" y="6372208"/>
                  <a:pt x="11597728" y="6361596"/>
                </a:cubicBezTo>
                <a:cubicBezTo>
                  <a:pt x="11567716" y="6387703"/>
                  <a:pt x="11505156" y="6361750"/>
                  <a:pt x="11448211" y="6357842"/>
                </a:cubicBezTo>
                <a:cubicBezTo>
                  <a:pt x="11414499" y="6357897"/>
                  <a:pt x="11370196" y="6408532"/>
                  <a:pt x="11336630" y="6383021"/>
                </a:cubicBezTo>
                <a:cubicBezTo>
                  <a:pt x="11316728" y="6389671"/>
                  <a:pt x="11284212" y="6365546"/>
                  <a:pt x="11267820" y="6388199"/>
                </a:cubicBezTo>
                <a:cubicBezTo>
                  <a:pt x="11215412" y="6380118"/>
                  <a:pt x="11199532" y="6391497"/>
                  <a:pt x="11153755" y="6378749"/>
                </a:cubicBezTo>
                <a:cubicBezTo>
                  <a:pt x="11097684" y="6376473"/>
                  <a:pt x="11142086" y="6407848"/>
                  <a:pt x="11063998" y="6397440"/>
                </a:cubicBezTo>
                <a:cubicBezTo>
                  <a:pt x="11028900" y="6406581"/>
                  <a:pt x="10989384" y="6411343"/>
                  <a:pt x="10949261" y="6411271"/>
                </a:cubicBezTo>
                <a:cubicBezTo>
                  <a:pt x="10946808" y="6404413"/>
                  <a:pt x="10928478" y="6413021"/>
                  <a:pt x="10920620" y="6414504"/>
                </a:cubicBezTo>
                <a:cubicBezTo>
                  <a:pt x="10921840" y="6410173"/>
                  <a:pt x="10906289" y="6407257"/>
                  <a:pt x="10899483" y="6410536"/>
                </a:cubicBezTo>
                <a:cubicBezTo>
                  <a:pt x="10774259" y="6419728"/>
                  <a:pt x="10854212" y="6382839"/>
                  <a:pt x="10774590" y="6403309"/>
                </a:cubicBezTo>
                <a:cubicBezTo>
                  <a:pt x="10724638" y="6405843"/>
                  <a:pt x="10739599" y="6355991"/>
                  <a:pt x="10682861" y="6377814"/>
                </a:cubicBezTo>
                <a:cubicBezTo>
                  <a:pt x="10622947" y="6375380"/>
                  <a:pt x="10589912" y="6355504"/>
                  <a:pt x="10530714" y="6366548"/>
                </a:cubicBezTo>
                <a:cubicBezTo>
                  <a:pt x="10474643" y="6364190"/>
                  <a:pt x="10428348" y="6354710"/>
                  <a:pt x="10379097" y="6358630"/>
                </a:cubicBezTo>
                <a:cubicBezTo>
                  <a:pt x="10361622" y="6351880"/>
                  <a:pt x="10344151" y="6348805"/>
                  <a:pt x="10323727" y="6357333"/>
                </a:cubicBezTo>
                <a:cubicBezTo>
                  <a:pt x="10272196" y="6352518"/>
                  <a:pt x="10263446" y="6339056"/>
                  <a:pt x="10227126" y="6348100"/>
                </a:cubicBezTo>
                <a:cubicBezTo>
                  <a:pt x="10196351" y="6318664"/>
                  <a:pt x="10199174" y="6342674"/>
                  <a:pt x="10163542" y="6343141"/>
                </a:cubicBezTo>
                <a:cubicBezTo>
                  <a:pt x="10134376" y="6345476"/>
                  <a:pt x="10177885" y="6359944"/>
                  <a:pt x="10151161" y="6358763"/>
                </a:cubicBezTo>
                <a:cubicBezTo>
                  <a:pt x="10126522" y="6349492"/>
                  <a:pt x="10117113" y="6369683"/>
                  <a:pt x="10092125" y="6358861"/>
                </a:cubicBezTo>
                <a:cubicBezTo>
                  <a:pt x="10107302" y="6344459"/>
                  <a:pt x="10032910" y="6356018"/>
                  <a:pt x="10037958" y="6342614"/>
                </a:cubicBezTo>
                <a:cubicBezTo>
                  <a:pt x="10003046" y="6359008"/>
                  <a:pt x="10003017" y="6334504"/>
                  <a:pt x="9966866" y="6337014"/>
                </a:cubicBezTo>
                <a:cubicBezTo>
                  <a:pt x="9947485" y="6342600"/>
                  <a:pt x="9935606" y="6342702"/>
                  <a:pt x="9924418" y="6333490"/>
                </a:cubicBezTo>
                <a:cubicBezTo>
                  <a:pt x="9834150" y="6361084"/>
                  <a:pt x="9880223" y="6330704"/>
                  <a:pt x="9806001" y="6337361"/>
                </a:cubicBezTo>
                <a:cubicBezTo>
                  <a:pt x="9740686" y="6345638"/>
                  <a:pt x="9670300" y="6348205"/>
                  <a:pt x="9596449" y="6376180"/>
                </a:cubicBezTo>
                <a:cubicBezTo>
                  <a:pt x="9581101" y="6384665"/>
                  <a:pt x="9553986" y="6385744"/>
                  <a:pt x="9535890" y="6378590"/>
                </a:cubicBezTo>
                <a:cubicBezTo>
                  <a:pt x="9532775" y="6377359"/>
                  <a:pt x="9530052" y="6375925"/>
                  <a:pt x="9527805" y="6374334"/>
                </a:cubicBezTo>
                <a:cubicBezTo>
                  <a:pt x="9481894" y="6394749"/>
                  <a:pt x="9464762" y="6381055"/>
                  <a:pt x="9441373" y="6395633"/>
                </a:cubicBezTo>
                <a:cubicBezTo>
                  <a:pt x="9381290" y="6397202"/>
                  <a:pt x="9341618" y="6377583"/>
                  <a:pt x="9320149" y="6390280"/>
                </a:cubicBezTo>
                <a:cubicBezTo>
                  <a:pt x="9291150" y="6386896"/>
                  <a:pt x="9257768" y="6367103"/>
                  <a:pt x="9229488" y="6380382"/>
                </a:cubicBezTo>
                <a:cubicBezTo>
                  <a:pt x="9230007" y="6377216"/>
                  <a:pt x="9227921" y="6376045"/>
                  <a:pt x="9224285" y="6375920"/>
                </a:cubicBezTo>
                <a:lnTo>
                  <a:pt x="9217537" y="6376762"/>
                </a:lnTo>
                <a:lnTo>
                  <a:pt x="9214728" y="6381637"/>
                </a:lnTo>
                <a:cubicBezTo>
                  <a:pt x="9202170" y="6398803"/>
                  <a:pt x="9191484" y="6381138"/>
                  <a:pt x="9161049" y="6384539"/>
                </a:cubicBezTo>
                <a:cubicBezTo>
                  <a:pt x="9146336" y="6385184"/>
                  <a:pt x="9147761" y="6380673"/>
                  <a:pt x="9149697" y="6376552"/>
                </a:cubicBezTo>
                <a:lnTo>
                  <a:pt x="9150803" y="6372240"/>
                </a:lnTo>
                <a:lnTo>
                  <a:pt x="9141448" y="6372359"/>
                </a:lnTo>
                <a:lnTo>
                  <a:pt x="9137486" y="6372055"/>
                </a:lnTo>
                <a:lnTo>
                  <a:pt x="9126952" y="6375163"/>
                </a:lnTo>
                <a:cubicBezTo>
                  <a:pt x="9117353" y="6375502"/>
                  <a:pt x="9107828" y="6372135"/>
                  <a:pt x="9098334" y="6372861"/>
                </a:cubicBezTo>
                <a:cubicBezTo>
                  <a:pt x="9093587" y="6373224"/>
                  <a:pt x="9088847" y="6374610"/>
                  <a:pt x="9084110" y="6377995"/>
                </a:cubicBezTo>
                <a:cubicBezTo>
                  <a:pt x="9105864" y="6390113"/>
                  <a:pt x="9028073" y="6387966"/>
                  <a:pt x="9039515" y="6400351"/>
                </a:cubicBezTo>
                <a:cubicBezTo>
                  <a:pt x="8997651" y="6388705"/>
                  <a:pt x="9009590" y="6412472"/>
                  <a:pt x="8973305" y="6414442"/>
                </a:cubicBezTo>
                <a:cubicBezTo>
                  <a:pt x="8951781" y="6411385"/>
                  <a:pt x="8940212" y="6412734"/>
                  <a:pt x="8933861" y="6423031"/>
                </a:cubicBezTo>
                <a:cubicBezTo>
                  <a:pt x="8832841" y="6407267"/>
                  <a:pt x="8892362" y="6431116"/>
                  <a:pt x="8817130" y="6433703"/>
                </a:cubicBezTo>
                <a:cubicBezTo>
                  <a:pt x="8749745" y="6433633"/>
                  <a:pt x="8680232" y="6439719"/>
                  <a:pt x="8594947" y="6421586"/>
                </a:cubicBezTo>
                <a:cubicBezTo>
                  <a:pt x="8575919" y="6415227"/>
                  <a:pt x="8549096" y="6417484"/>
                  <a:pt x="8535041" y="6426626"/>
                </a:cubicBezTo>
                <a:cubicBezTo>
                  <a:pt x="8532621" y="6428200"/>
                  <a:pt x="8530681" y="6429922"/>
                  <a:pt x="8529279" y="6431739"/>
                </a:cubicBezTo>
                <a:cubicBezTo>
                  <a:pt x="8474783" y="6417534"/>
                  <a:pt x="8464858" y="6432901"/>
                  <a:pt x="8435056" y="6421613"/>
                </a:cubicBezTo>
                <a:cubicBezTo>
                  <a:pt x="8376022" y="6427411"/>
                  <a:pt x="8347129" y="6451271"/>
                  <a:pt x="8320108" y="6441573"/>
                </a:cubicBezTo>
                <a:cubicBezTo>
                  <a:pt x="8293638" y="6448387"/>
                  <a:pt x="8270932" y="6471649"/>
                  <a:pt x="8237020" y="6462216"/>
                </a:cubicBezTo>
                <a:cubicBezTo>
                  <a:pt x="8245222" y="6474245"/>
                  <a:pt x="8197387" y="6460392"/>
                  <a:pt x="8188860" y="6471379"/>
                </a:cubicBezTo>
                <a:cubicBezTo>
                  <a:pt x="8184024" y="6480393"/>
                  <a:pt x="8168383" y="6478291"/>
                  <a:pt x="8155558" y="6480722"/>
                </a:cubicBezTo>
                <a:cubicBezTo>
                  <a:pt x="8144819" y="6489457"/>
                  <a:pt x="8082218" y="6493172"/>
                  <a:pt x="8061412" y="6490111"/>
                </a:cubicBezTo>
                <a:cubicBezTo>
                  <a:pt x="8004043" y="6475925"/>
                  <a:pt x="7947523" y="6510024"/>
                  <a:pt x="7901437" y="6499659"/>
                </a:cubicBezTo>
                <a:cubicBezTo>
                  <a:pt x="7888774" y="6499544"/>
                  <a:pt x="7877960" y="6500846"/>
                  <a:pt x="7868353" y="6503024"/>
                </a:cubicBezTo>
                <a:lnTo>
                  <a:pt x="7843779" y="6511212"/>
                </a:lnTo>
                <a:lnTo>
                  <a:pt x="7841448" y="6517728"/>
                </a:lnTo>
                <a:lnTo>
                  <a:pt x="7823871" y="6520429"/>
                </a:lnTo>
                <a:lnTo>
                  <a:pt x="7820005" y="6522254"/>
                </a:lnTo>
                <a:cubicBezTo>
                  <a:pt x="7812641" y="6525763"/>
                  <a:pt x="7805193" y="6529063"/>
                  <a:pt x="7797020" y="6531612"/>
                </a:cubicBezTo>
                <a:cubicBezTo>
                  <a:pt x="7782159" y="6505259"/>
                  <a:pt x="7725050" y="6548941"/>
                  <a:pt x="7727879" y="6524102"/>
                </a:cubicBezTo>
                <a:cubicBezTo>
                  <a:pt x="7680386" y="6533519"/>
                  <a:pt x="7695538" y="6507405"/>
                  <a:pt x="7659324" y="6537474"/>
                </a:cubicBezTo>
                <a:cubicBezTo>
                  <a:pt x="7566636" y="6535069"/>
                  <a:pt x="7462452" y="6568928"/>
                  <a:pt x="7374068" y="6552862"/>
                </a:cubicBezTo>
                <a:cubicBezTo>
                  <a:pt x="7393454" y="6562410"/>
                  <a:pt x="7373124" y="6578225"/>
                  <a:pt x="7346163" y="6577609"/>
                </a:cubicBezTo>
                <a:cubicBezTo>
                  <a:pt x="7419349" y="6615756"/>
                  <a:pt x="7219942" y="6557562"/>
                  <a:pt x="7235023" y="6591880"/>
                </a:cubicBezTo>
                <a:cubicBezTo>
                  <a:pt x="7203144" y="6564271"/>
                  <a:pt x="7057485" y="6539224"/>
                  <a:pt x="7039074" y="6572474"/>
                </a:cubicBezTo>
                <a:cubicBezTo>
                  <a:pt x="6966094" y="6582775"/>
                  <a:pt x="6893201" y="6571018"/>
                  <a:pt x="6833428" y="6596853"/>
                </a:cubicBezTo>
                <a:cubicBezTo>
                  <a:pt x="6827113" y="6593647"/>
                  <a:pt x="6820080" y="6591377"/>
                  <a:pt x="6812583" y="6589775"/>
                </a:cubicBezTo>
                <a:lnTo>
                  <a:pt x="6790242" y="6586880"/>
                </a:lnTo>
                <a:lnTo>
                  <a:pt x="6787846" y="6588046"/>
                </a:lnTo>
                <a:cubicBezTo>
                  <a:pt x="6776461" y="6590858"/>
                  <a:pt x="6768832" y="6590687"/>
                  <a:pt x="6762881" y="6589201"/>
                </a:cubicBezTo>
                <a:lnTo>
                  <a:pt x="6756732" y="6586412"/>
                </a:lnTo>
                <a:lnTo>
                  <a:pt x="6739390" y="6586250"/>
                </a:lnTo>
                <a:lnTo>
                  <a:pt x="6704653" y="6583365"/>
                </a:lnTo>
                <a:lnTo>
                  <a:pt x="6698694" y="6585233"/>
                </a:lnTo>
                <a:lnTo>
                  <a:pt x="6647142" y="6584630"/>
                </a:lnTo>
                <a:lnTo>
                  <a:pt x="6646688" y="6585765"/>
                </a:lnTo>
                <a:cubicBezTo>
                  <a:pt x="6644494" y="6588296"/>
                  <a:pt x="6640660" y="6590137"/>
                  <a:pt x="6633278" y="6590589"/>
                </a:cubicBezTo>
                <a:cubicBezTo>
                  <a:pt x="6648367" y="6606646"/>
                  <a:pt x="6630160" y="6597288"/>
                  <a:pt x="6607065" y="6597202"/>
                </a:cubicBezTo>
                <a:cubicBezTo>
                  <a:pt x="6625347" y="6622121"/>
                  <a:pt x="6557475" y="6611760"/>
                  <a:pt x="6549804" y="6626596"/>
                </a:cubicBezTo>
                <a:cubicBezTo>
                  <a:pt x="6532425" y="6625972"/>
                  <a:pt x="6514382" y="6625766"/>
                  <a:pt x="6496083" y="6626095"/>
                </a:cubicBezTo>
                <a:lnTo>
                  <a:pt x="6485389" y="6626617"/>
                </a:lnTo>
                <a:lnTo>
                  <a:pt x="6485223" y="6626886"/>
                </a:lnTo>
                <a:cubicBezTo>
                  <a:pt x="6483001" y="6627550"/>
                  <a:pt x="6479520" y="6627927"/>
                  <a:pt x="6474035" y="6627950"/>
                </a:cubicBezTo>
                <a:lnTo>
                  <a:pt x="6465888" y="6627571"/>
                </a:lnTo>
                <a:lnTo>
                  <a:pt x="6445139" y="6628585"/>
                </a:lnTo>
                <a:lnTo>
                  <a:pt x="6438312" y="6630646"/>
                </a:lnTo>
                <a:cubicBezTo>
                  <a:pt x="6417397" y="6642787"/>
                  <a:pt x="6447851" y="6675286"/>
                  <a:pt x="6392168" y="6665569"/>
                </a:cubicBezTo>
                <a:cubicBezTo>
                  <a:pt x="6343510" y="6677589"/>
                  <a:pt x="6330169" y="6701494"/>
                  <a:pt x="6272304" y="6700835"/>
                </a:cubicBezTo>
                <a:cubicBezTo>
                  <a:pt x="6226827" y="6712160"/>
                  <a:pt x="6194756" y="6728533"/>
                  <a:pt x="6150447" y="6732895"/>
                </a:cubicBezTo>
                <a:cubicBezTo>
                  <a:pt x="6140653" y="6742032"/>
                  <a:pt x="6128186" y="6747742"/>
                  <a:pt x="6104787" y="6743117"/>
                </a:cubicBezTo>
                <a:cubicBezTo>
                  <a:pt x="6064916" y="6755994"/>
                  <a:pt x="6067350" y="6769968"/>
                  <a:pt x="6030197" y="6767449"/>
                </a:cubicBezTo>
                <a:cubicBezTo>
                  <a:pt x="6025714" y="6799897"/>
                  <a:pt x="6010615" y="6777056"/>
                  <a:pt x="5980285" y="6782421"/>
                </a:cubicBezTo>
                <a:cubicBezTo>
                  <a:pt x="5954036" y="6784991"/>
                  <a:pt x="5980131" y="6764424"/>
                  <a:pt x="5958496" y="6769874"/>
                </a:cubicBezTo>
                <a:cubicBezTo>
                  <a:pt x="5944505" y="6782527"/>
                  <a:pt x="5921893" y="6765237"/>
                  <a:pt x="5908732" y="6779393"/>
                </a:cubicBezTo>
                <a:cubicBezTo>
                  <a:pt x="5931989" y="6790347"/>
                  <a:pt x="5860959" y="6791681"/>
                  <a:pt x="5874963" y="6803355"/>
                </a:cubicBezTo>
                <a:cubicBezTo>
                  <a:pt x="5833647" y="6793755"/>
                  <a:pt x="5851456" y="6816602"/>
                  <a:pt x="5819199" y="6820147"/>
                </a:cubicBezTo>
                <a:cubicBezTo>
                  <a:pt x="5798819" y="6818094"/>
                  <a:pt x="5788750" y="6819934"/>
                  <a:pt x="5786035" y="6830341"/>
                </a:cubicBezTo>
                <a:cubicBezTo>
                  <a:pt x="5689973" y="6819312"/>
                  <a:pt x="5750863" y="6840131"/>
                  <a:pt x="5683543" y="6846008"/>
                </a:cubicBezTo>
                <a:cubicBezTo>
                  <a:pt x="5622546" y="6848924"/>
                  <a:pt x="5561433" y="6857988"/>
                  <a:pt x="5478912" y="6843932"/>
                </a:cubicBezTo>
                <a:cubicBezTo>
                  <a:pt x="5459815" y="6838522"/>
                  <a:pt x="5436209" y="6841929"/>
                  <a:pt x="5426182" y="6851543"/>
                </a:cubicBezTo>
                <a:cubicBezTo>
                  <a:pt x="5424458" y="6853198"/>
                  <a:pt x="5423209" y="6854977"/>
                  <a:pt x="5422476" y="6856827"/>
                </a:cubicBezTo>
                <a:cubicBezTo>
                  <a:pt x="5368974" y="6845270"/>
                  <a:pt x="5364519" y="6860824"/>
                  <a:pt x="5334223" y="6851042"/>
                </a:cubicBezTo>
                <a:lnTo>
                  <a:pt x="5307101" y="6857999"/>
                </a:lnTo>
                <a:lnTo>
                  <a:pt x="0" y="6857999"/>
                </a:lnTo>
                <a:lnTo>
                  <a:pt x="0" y="2143233"/>
                </a:lnTo>
                <a:lnTo>
                  <a:pt x="23798" y="2139906"/>
                </a:lnTo>
                <a:cubicBezTo>
                  <a:pt x="74043" y="2136293"/>
                  <a:pt x="38977" y="2165571"/>
                  <a:pt x="87258" y="2143366"/>
                </a:cubicBezTo>
                <a:cubicBezTo>
                  <a:pt x="122965" y="2137787"/>
                  <a:pt x="117457" y="2188700"/>
                  <a:pt x="156013" y="2163361"/>
                </a:cubicBezTo>
                <a:cubicBezTo>
                  <a:pt x="199419" y="2162157"/>
                  <a:pt x="225310" y="2180084"/>
                  <a:pt x="266777" y="2165405"/>
                </a:cubicBezTo>
                <a:cubicBezTo>
                  <a:pt x="307408" y="2164360"/>
                  <a:pt x="341751" y="2171054"/>
                  <a:pt x="376805" y="2164126"/>
                </a:cubicBezTo>
                <a:cubicBezTo>
                  <a:pt x="390105" y="2169833"/>
                  <a:pt x="403012" y="2171855"/>
                  <a:pt x="416820" y="2162058"/>
                </a:cubicBezTo>
                <a:cubicBezTo>
                  <a:pt x="454441" y="2163754"/>
                  <a:pt x="462164" y="2176725"/>
                  <a:pt x="487366" y="2165444"/>
                </a:cubicBezTo>
                <a:cubicBezTo>
                  <a:pt x="512638" y="2193098"/>
                  <a:pt x="508069" y="2169186"/>
                  <a:pt x="533680" y="2166550"/>
                </a:cubicBezTo>
                <a:cubicBezTo>
                  <a:pt x="554439" y="2162433"/>
                  <a:pt x="521576" y="2150568"/>
                  <a:pt x="540946" y="2150128"/>
                </a:cubicBezTo>
                <a:cubicBezTo>
                  <a:pt x="559671" y="2157928"/>
                  <a:pt x="564313" y="2137102"/>
                  <a:pt x="583453" y="2146439"/>
                </a:cubicBezTo>
                <a:cubicBezTo>
                  <a:pt x="574045" y="2161807"/>
                  <a:pt x="626400" y="2145688"/>
                  <a:pt x="624180" y="2159439"/>
                </a:cubicBezTo>
                <a:cubicBezTo>
                  <a:pt x="647591" y="2140873"/>
                  <a:pt x="650201" y="2165450"/>
                  <a:pt x="675971" y="2160733"/>
                </a:cubicBezTo>
                <a:cubicBezTo>
                  <a:pt x="689339" y="2153950"/>
                  <a:pt x="697882" y="2153126"/>
                  <a:pt x="706914" y="2161686"/>
                </a:cubicBezTo>
                <a:cubicBezTo>
                  <a:pt x="769009" y="2128516"/>
                  <a:pt x="739035" y="2161792"/>
                  <a:pt x="791788" y="2150599"/>
                </a:cubicBezTo>
                <a:cubicBezTo>
                  <a:pt x="837950" y="2138324"/>
                  <a:pt x="852628" y="2155297"/>
                  <a:pt x="902857" y="2122745"/>
                </a:cubicBezTo>
                <a:cubicBezTo>
                  <a:pt x="913016" y="2113301"/>
                  <a:pt x="967730" y="2097173"/>
                  <a:pt x="981959" y="2092815"/>
                </a:cubicBezTo>
                <a:cubicBezTo>
                  <a:pt x="996188" y="2088456"/>
                  <a:pt x="986445" y="2095133"/>
                  <a:pt x="988232" y="2096592"/>
                </a:cubicBezTo>
                <a:cubicBezTo>
                  <a:pt x="1019139" y="2073321"/>
                  <a:pt x="1032924" y="2086016"/>
                  <a:pt x="1048229" y="2069972"/>
                </a:cubicBezTo>
                <a:cubicBezTo>
                  <a:pt x="1091335" y="2064742"/>
                  <a:pt x="1121978" y="2082008"/>
                  <a:pt x="1136098" y="2067967"/>
                </a:cubicBezTo>
                <a:cubicBezTo>
                  <a:pt x="1157340" y="2069596"/>
                  <a:pt x="1183471" y="2087419"/>
                  <a:pt x="1202436" y="2072380"/>
                </a:cubicBezTo>
                <a:cubicBezTo>
                  <a:pt x="1202276" y="2085209"/>
                  <a:pt x="1228778" y="2063479"/>
                  <a:pt x="1239614" y="2072295"/>
                </a:cubicBezTo>
                <a:cubicBezTo>
                  <a:pt x="1247024" y="2079920"/>
                  <a:pt x="1256792" y="2075104"/>
                  <a:pt x="1266687" y="2075072"/>
                </a:cubicBezTo>
                <a:cubicBezTo>
                  <a:pt x="1278018" y="2081364"/>
                  <a:pt x="1322622" y="2073526"/>
                  <a:pt x="1335495" y="2066868"/>
                </a:cubicBezTo>
                <a:cubicBezTo>
                  <a:pt x="1368381" y="2043096"/>
                  <a:pt x="1422617" y="2065011"/>
                  <a:pt x="1449503" y="2046887"/>
                </a:cubicBezTo>
                <a:cubicBezTo>
                  <a:pt x="1458132" y="2044484"/>
                  <a:pt x="1466138" y="2043753"/>
                  <a:pt x="1473714" y="2044066"/>
                </a:cubicBezTo>
                <a:lnTo>
                  <a:pt x="1494279" y="2047336"/>
                </a:lnTo>
                <a:lnTo>
                  <a:pt x="1498838" y="2053057"/>
                </a:lnTo>
                <a:lnTo>
                  <a:pt x="1512113" y="2052421"/>
                </a:lnTo>
                <a:lnTo>
                  <a:pt x="1515595" y="2053441"/>
                </a:lnTo>
                <a:cubicBezTo>
                  <a:pt x="1522236" y="2055416"/>
                  <a:pt x="1528840" y="2057179"/>
                  <a:pt x="1535601" y="2058100"/>
                </a:cubicBezTo>
                <a:cubicBezTo>
                  <a:pt x="1533819" y="2030557"/>
                  <a:pt x="1592812" y="2061403"/>
                  <a:pt x="1579590" y="2038490"/>
                </a:cubicBezTo>
                <a:cubicBezTo>
                  <a:pt x="1616426" y="2038767"/>
                  <a:pt x="1594177" y="2016885"/>
                  <a:pt x="1632661" y="2038680"/>
                </a:cubicBezTo>
                <a:cubicBezTo>
                  <a:pt x="1695112" y="2019618"/>
                  <a:pt x="1728303" y="2044586"/>
                  <a:pt x="1781597" y="2013421"/>
                </a:cubicBezTo>
                <a:cubicBezTo>
                  <a:pt x="1834196" y="2009160"/>
                  <a:pt x="1902538" y="2002271"/>
                  <a:pt x="1942299" y="1995238"/>
                </a:cubicBezTo>
                <a:cubicBezTo>
                  <a:pt x="1987356" y="1969382"/>
                  <a:pt x="2046051" y="1931285"/>
                  <a:pt x="2073776" y="1959306"/>
                </a:cubicBezTo>
                <a:cubicBezTo>
                  <a:pt x="2128486" y="1955797"/>
                  <a:pt x="2173117" y="1931503"/>
                  <a:pt x="2225830" y="1945035"/>
                </a:cubicBezTo>
                <a:cubicBezTo>
                  <a:pt x="2228705" y="1940868"/>
                  <a:pt x="2232493" y="1937453"/>
                  <a:pt x="2236906" y="1934583"/>
                </a:cubicBezTo>
                <a:lnTo>
                  <a:pt x="2250907" y="1927805"/>
                </a:lnTo>
                <a:lnTo>
                  <a:pt x="2253081" y="1928470"/>
                </a:lnTo>
                <a:cubicBezTo>
                  <a:pt x="2262162" y="1929060"/>
                  <a:pt x="2267315" y="1927517"/>
                  <a:pt x="2270720" y="1925037"/>
                </a:cubicBezTo>
                <a:lnTo>
                  <a:pt x="2273667" y="1921293"/>
                </a:lnTo>
                <a:lnTo>
                  <a:pt x="2285482" y="1917998"/>
                </a:lnTo>
                <a:lnTo>
                  <a:pt x="2307986" y="1908982"/>
                </a:lnTo>
                <a:lnTo>
                  <a:pt x="2312921" y="1909665"/>
                </a:lnTo>
                <a:lnTo>
                  <a:pt x="2347989" y="1899756"/>
                </a:lnTo>
                <a:lnTo>
                  <a:pt x="2348816" y="1900744"/>
                </a:lnTo>
                <a:cubicBezTo>
                  <a:pt x="2351467" y="1902733"/>
                  <a:pt x="2354933" y="1903776"/>
                  <a:pt x="2360199" y="1902864"/>
                </a:cubicBezTo>
                <a:cubicBezTo>
                  <a:pt x="2357148" y="1920740"/>
                  <a:pt x="2365381" y="1908616"/>
                  <a:pt x="2381173" y="1904351"/>
                </a:cubicBezTo>
                <a:cubicBezTo>
                  <a:pt x="2379960" y="1931162"/>
                  <a:pt x="2421782" y="1909095"/>
                  <a:pt x="2433782" y="1921696"/>
                </a:cubicBezTo>
                <a:cubicBezTo>
                  <a:pt x="2445411" y="1917959"/>
                  <a:pt x="2457686" y="1914495"/>
                  <a:pt x="2470381" y="1911489"/>
                </a:cubicBezTo>
                <a:lnTo>
                  <a:pt x="2477951" y="1910044"/>
                </a:lnTo>
                <a:lnTo>
                  <a:pt x="2478187" y="1910267"/>
                </a:lnTo>
                <a:cubicBezTo>
                  <a:pt x="2480012" y="1910490"/>
                  <a:pt x="2482569" y="1910217"/>
                  <a:pt x="2486339" y="1909244"/>
                </a:cubicBezTo>
                <a:lnTo>
                  <a:pt x="2491753" y="1907410"/>
                </a:lnTo>
                <a:lnTo>
                  <a:pt x="2506438" y="1904607"/>
                </a:lnTo>
                <a:lnTo>
                  <a:pt x="2512055" y="1905314"/>
                </a:lnTo>
                <a:cubicBezTo>
                  <a:pt x="2531909" y="1912973"/>
                  <a:pt x="2525790" y="1949139"/>
                  <a:pt x="2559550" y="1929886"/>
                </a:cubicBezTo>
                <a:cubicBezTo>
                  <a:pt x="2598368" y="1932405"/>
                  <a:pt x="2618373" y="1952531"/>
                  <a:pt x="2657743" y="1941427"/>
                </a:cubicBezTo>
                <a:cubicBezTo>
                  <a:pt x="2694066" y="1943866"/>
                  <a:pt x="2723489" y="1953496"/>
                  <a:pt x="2755845" y="1949581"/>
                </a:cubicBezTo>
                <a:cubicBezTo>
                  <a:pt x="2766710" y="1956423"/>
                  <a:pt x="2777851" y="1959550"/>
                  <a:pt x="2791790" y="1950948"/>
                </a:cubicBezTo>
                <a:cubicBezTo>
                  <a:pt x="2824975" y="1955867"/>
                  <a:pt x="2829653" y="1969486"/>
                  <a:pt x="2853980" y="1960379"/>
                </a:cubicBezTo>
                <a:cubicBezTo>
                  <a:pt x="2867339" y="1982719"/>
                  <a:pt x="2870664" y="1974650"/>
                  <a:pt x="2881292" y="1969035"/>
                </a:cubicBezTo>
                <a:lnTo>
                  <a:pt x="2882690" y="1968669"/>
                </a:lnTo>
                <a:lnTo>
                  <a:pt x="2884480" y="1971856"/>
                </a:lnTo>
                <a:lnTo>
                  <a:pt x="2889504" y="1973560"/>
                </a:lnTo>
                <a:lnTo>
                  <a:pt x="2904507" y="1973450"/>
                </a:lnTo>
                <a:lnTo>
                  <a:pt x="2910361" y="1972623"/>
                </a:lnTo>
                <a:cubicBezTo>
                  <a:pt x="2914314" y="1972346"/>
                  <a:pt x="2916841" y="1972538"/>
                  <a:pt x="2918476" y="1973085"/>
                </a:cubicBezTo>
                <a:cubicBezTo>
                  <a:pt x="2918519" y="1973172"/>
                  <a:pt x="2918565" y="1973259"/>
                  <a:pt x="2918608" y="1973346"/>
                </a:cubicBezTo>
                <a:lnTo>
                  <a:pt x="2926342" y="1973289"/>
                </a:lnTo>
                <a:cubicBezTo>
                  <a:pt x="2939546" y="1972624"/>
                  <a:pt x="2952540" y="1971432"/>
                  <a:pt x="2965031" y="1969856"/>
                </a:cubicBezTo>
                <a:cubicBezTo>
                  <a:pt x="2971305" y="1984385"/>
                  <a:pt x="3019698" y="1970246"/>
                  <a:pt x="3007773" y="1996347"/>
                </a:cubicBezTo>
                <a:cubicBezTo>
                  <a:pt x="3024413" y="1995002"/>
                  <a:pt x="3037063" y="1984582"/>
                  <a:pt x="3026997" y="2001580"/>
                </a:cubicBezTo>
                <a:cubicBezTo>
                  <a:pt x="3032338" y="2001634"/>
                  <a:pt x="3035193" y="2003280"/>
                  <a:pt x="3036901" y="2005710"/>
                </a:cubicBezTo>
                <a:lnTo>
                  <a:pt x="3037285" y="2006829"/>
                </a:lnTo>
                <a:lnTo>
                  <a:pt x="3074407" y="2003411"/>
                </a:lnTo>
                <a:lnTo>
                  <a:pt x="3078795" y="2004969"/>
                </a:lnTo>
                <a:lnTo>
                  <a:pt x="3103685" y="2000166"/>
                </a:lnTo>
                <a:lnTo>
                  <a:pt x="3116175" y="1999058"/>
                </a:lnTo>
                <a:lnTo>
                  <a:pt x="3120468" y="1995915"/>
                </a:lnTo>
                <a:cubicBezTo>
                  <a:pt x="3124679" y="1994091"/>
                  <a:pt x="3130170" y="1993504"/>
                  <a:pt x="3138514" y="1995716"/>
                </a:cubicBezTo>
                <a:lnTo>
                  <a:pt x="3140299" y="1996760"/>
                </a:lnTo>
                <a:lnTo>
                  <a:pt x="3156256" y="1992625"/>
                </a:lnTo>
                <a:cubicBezTo>
                  <a:pt x="3161579" y="1990603"/>
                  <a:pt x="3166532" y="1987932"/>
                  <a:pt x="3170922" y="1984357"/>
                </a:cubicBezTo>
                <a:cubicBezTo>
                  <a:pt x="3215296" y="2007127"/>
                  <a:pt x="3279153" y="1979394"/>
                  <a:pt x="3332263" y="1985792"/>
                </a:cubicBezTo>
                <a:cubicBezTo>
                  <a:pt x="3365071" y="1970632"/>
                  <a:pt x="3439000" y="1997025"/>
                  <a:pt x="3460591" y="1967471"/>
                </a:cubicBezTo>
                <a:cubicBezTo>
                  <a:pt x="3451444" y="2002870"/>
                  <a:pt x="3556491" y="1969109"/>
                  <a:pt x="3595015" y="1975790"/>
                </a:cubicBezTo>
                <a:cubicBezTo>
                  <a:pt x="3658347" y="1975113"/>
                  <a:pt x="3722805" y="1993634"/>
                  <a:pt x="3769101" y="1999150"/>
                </a:cubicBezTo>
                <a:cubicBezTo>
                  <a:pt x="3796708" y="2027471"/>
                  <a:pt x="3784478" y="2001987"/>
                  <a:pt x="3819178" y="2008885"/>
                </a:cubicBezTo>
                <a:cubicBezTo>
                  <a:pt x="3815893" y="1984013"/>
                  <a:pt x="3859241" y="2024909"/>
                  <a:pt x="3868628" y="1997548"/>
                </a:cubicBezTo>
                <a:cubicBezTo>
                  <a:pt x="3874646" y="1999671"/>
                  <a:pt x="3880179" y="2002589"/>
                  <a:pt x="3885662" y="2005723"/>
                </a:cubicBezTo>
                <a:lnTo>
                  <a:pt x="3888539" y="2007351"/>
                </a:lnTo>
                <a:lnTo>
                  <a:pt x="3901342" y="2009114"/>
                </a:lnTo>
                <a:lnTo>
                  <a:pt x="3903349" y="2015552"/>
                </a:lnTo>
                <a:lnTo>
                  <a:pt x="3921468" y="2022461"/>
                </a:lnTo>
                <a:cubicBezTo>
                  <a:pt x="3928503" y="2024132"/>
                  <a:pt x="3936363" y="2024854"/>
                  <a:pt x="3945480" y="2024047"/>
                </a:cubicBezTo>
                <a:cubicBezTo>
                  <a:pt x="3978176" y="2011092"/>
                  <a:pt x="4020619" y="2042364"/>
                  <a:pt x="4061250" y="2024945"/>
                </a:cubicBezTo>
                <a:cubicBezTo>
                  <a:pt x="4076090" y="2020726"/>
                  <a:pt x="4121392" y="2021057"/>
                  <a:pt x="4129570" y="2029272"/>
                </a:cubicBezTo>
                <a:cubicBezTo>
                  <a:pt x="4138935" y="2031020"/>
                  <a:pt x="4150099" y="2028050"/>
                  <a:pt x="4154036" y="2036868"/>
                </a:cubicBezTo>
                <a:cubicBezTo>
                  <a:pt x="4160735" y="2047472"/>
                  <a:pt x="4194512" y="2030907"/>
                  <a:pt x="4189204" y="2043474"/>
                </a:cubicBezTo>
                <a:cubicBezTo>
                  <a:pt x="4213171" y="2032123"/>
                  <a:pt x="4230703" y="2054320"/>
                  <a:pt x="4250119" y="2059743"/>
                </a:cubicBezTo>
                <a:cubicBezTo>
                  <a:pt x="4259612" y="2054119"/>
                  <a:pt x="4269863" y="2056925"/>
                  <a:pt x="4283096" y="2061464"/>
                </a:cubicBezTo>
                <a:lnTo>
                  <a:pt x="4301210" y="2067352"/>
                </a:lnTo>
                <a:lnTo>
                  <a:pt x="4308819" y="2066758"/>
                </a:lnTo>
                <a:cubicBezTo>
                  <a:pt x="4318024" y="2066868"/>
                  <a:pt x="4326429" y="2067593"/>
                  <a:pt x="4333907" y="2068098"/>
                </a:cubicBezTo>
                <a:lnTo>
                  <a:pt x="4348284" y="2068116"/>
                </a:lnTo>
                <a:lnTo>
                  <a:pt x="4354009" y="2067847"/>
                </a:lnTo>
                <a:lnTo>
                  <a:pt x="4366647" y="2061827"/>
                </a:lnTo>
                <a:lnTo>
                  <a:pt x="4383151" y="2064242"/>
                </a:lnTo>
                <a:lnTo>
                  <a:pt x="4401354" y="2058245"/>
                </a:lnTo>
                <a:cubicBezTo>
                  <a:pt x="4402457" y="2059998"/>
                  <a:pt x="4403942" y="2061629"/>
                  <a:pt x="4405765" y="2063081"/>
                </a:cubicBezTo>
                <a:lnTo>
                  <a:pt x="4420601" y="2068011"/>
                </a:lnTo>
                <a:lnTo>
                  <a:pt x="4433312" y="2062239"/>
                </a:lnTo>
                <a:cubicBezTo>
                  <a:pt x="4433913" y="2071826"/>
                  <a:pt x="4448053" y="2061159"/>
                  <a:pt x="4459938" y="2058655"/>
                </a:cubicBezTo>
                <a:lnTo>
                  <a:pt x="4467257" y="2059536"/>
                </a:lnTo>
                <a:lnTo>
                  <a:pt x="4492833" y="2051951"/>
                </a:lnTo>
                <a:cubicBezTo>
                  <a:pt x="4506830" y="2048890"/>
                  <a:pt x="4520326" y="2046915"/>
                  <a:pt x="4533444" y="2045543"/>
                </a:cubicBezTo>
                <a:lnTo>
                  <a:pt x="4579902" y="2042473"/>
                </a:lnTo>
                <a:lnTo>
                  <a:pt x="4593061" y="2036537"/>
                </a:lnTo>
                <a:cubicBezTo>
                  <a:pt x="4623093" y="2030020"/>
                  <a:pt x="4659310" y="2036776"/>
                  <a:pt x="4678455" y="2022033"/>
                </a:cubicBezTo>
                <a:cubicBezTo>
                  <a:pt x="4686902" y="2019123"/>
                  <a:pt x="4694854" y="2017915"/>
                  <a:pt x="4702453" y="2017770"/>
                </a:cubicBezTo>
                <a:lnTo>
                  <a:pt x="4723263" y="2019792"/>
                </a:lnTo>
                <a:lnTo>
                  <a:pt x="4728248" y="2025217"/>
                </a:lnTo>
                <a:lnTo>
                  <a:pt x="4741475" y="2023784"/>
                </a:lnTo>
                <a:lnTo>
                  <a:pt x="4745033" y="2024591"/>
                </a:lnTo>
                <a:cubicBezTo>
                  <a:pt x="4751823" y="2026159"/>
                  <a:pt x="4758560" y="2027516"/>
                  <a:pt x="4765390" y="2028029"/>
                </a:cubicBezTo>
                <a:cubicBezTo>
                  <a:pt x="4761540" y="2000715"/>
                  <a:pt x="4822843" y="2027885"/>
                  <a:pt x="4807902" y="2005868"/>
                </a:cubicBezTo>
                <a:cubicBezTo>
                  <a:pt x="4844760" y="2003930"/>
                  <a:pt x="4820870" y="1983482"/>
                  <a:pt x="4860989" y="2002871"/>
                </a:cubicBezTo>
                <a:cubicBezTo>
                  <a:pt x="4922008" y="1980146"/>
                  <a:pt x="5009783" y="1987933"/>
                  <a:pt x="5060738" y="1953707"/>
                </a:cubicBezTo>
                <a:cubicBezTo>
                  <a:pt x="5113014" y="1946308"/>
                  <a:pt x="5135414" y="1967863"/>
                  <a:pt x="5174646" y="1958475"/>
                </a:cubicBezTo>
                <a:cubicBezTo>
                  <a:pt x="5181576" y="1926245"/>
                  <a:pt x="5266302" y="1871146"/>
                  <a:pt x="5296127" y="1897377"/>
                </a:cubicBezTo>
                <a:cubicBezTo>
                  <a:pt x="5350570" y="1890601"/>
                  <a:pt x="5393378" y="1863736"/>
                  <a:pt x="5447102" y="1874045"/>
                </a:cubicBezTo>
                <a:cubicBezTo>
                  <a:pt x="5449663" y="1869724"/>
                  <a:pt x="5453194" y="1866097"/>
                  <a:pt x="5457394" y="1862976"/>
                </a:cubicBezTo>
                <a:lnTo>
                  <a:pt x="5470885" y="1855386"/>
                </a:lnTo>
                <a:lnTo>
                  <a:pt x="5473108" y="1855919"/>
                </a:lnTo>
                <a:cubicBezTo>
                  <a:pt x="5482234" y="1855961"/>
                  <a:pt x="5487271" y="1854115"/>
                  <a:pt x="5490487" y="1851442"/>
                </a:cubicBezTo>
                <a:lnTo>
                  <a:pt x="5493156" y="1847537"/>
                </a:lnTo>
                <a:lnTo>
                  <a:pt x="5504724" y="1843550"/>
                </a:lnTo>
                <a:lnTo>
                  <a:pt x="5526552" y="1833223"/>
                </a:lnTo>
                <a:lnTo>
                  <a:pt x="5531534" y="1833606"/>
                </a:lnTo>
                <a:lnTo>
                  <a:pt x="5565857" y="1821637"/>
                </a:lnTo>
                <a:lnTo>
                  <a:pt x="5566758" y="1822571"/>
                </a:lnTo>
                <a:cubicBezTo>
                  <a:pt x="5569560" y="1824391"/>
                  <a:pt x="5573104" y="1825220"/>
                  <a:pt x="5578300" y="1823998"/>
                </a:cubicBezTo>
                <a:cubicBezTo>
                  <a:pt x="5576590" y="1841977"/>
                  <a:pt x="5583913" y="1829412"/>
                  <a:pt x="5599385" y="1824219"/>
                </a:cubicBezTo>
                <a:cubicBezTo>
                  <a:pt x="5600181" y="1850985"/>
                  <a:pt x="5640346" y="1826505"/>
                  <a:pt x="5653291" y="1838330"/>
                </a:cubicBezTo>
                <a:cubicBezTo>
                  <a:pt x="5664639" y="1833911"/>
                  <a:pt x="5676656" y="1829727"/>
                  <a:pt x="5689123" y="1825972"/>
                </a:cubicBezTo>
                <a:lnTo>
                  <a:pt x="5696583" y="1824080"/>
                </a:lnTo>
                <a:lnTo>
                  <a:pt x="5696836" y="1824287"/>
                </a:lnTo>
                <a:cubicBezTo>
                  <a:pt x="5698678" y="1824400"/>
                  <a:pt x="5701213" y="1823974"/>
                  <a:pt x="5704910" y="1822779"/>
                </a:cubicBezTo>
                <a:lnTo>
                  <a:pt x="5710186" y="1820629"/>
                </a:lnTo>
                <a:lnTo>
                  <a:pt x="5724662" y="1816957"/>
                </a:lnTo>
                <a:lnTo>
                  <a:pt x="5730330" y="1817323"/>
                </a:lnTo>
                <a:lnTo>
                  <a:pt x="5733569" y="1819818"/>
                </a:lnTo>
                <a:lnTo>
                  <a:pt x="5734751" y="1819150"/>
                </a:lnTo>
                <a:cubicBezTo>
                  <a:pt x="5742385" y="1811473"/>
                  <a:pt x="5741789" y="1803283"/>
                  <a:pt x="5765286" y="1820584"/>
                </a:cubicBezTo>
                <a:cubicBezTo>
                  <a:pt x="5784532" y="1806446"/>
                  <a:pt x="5795499" y="1817814"/>
                  <a:pt x="5829951" y="1814425"/>
                </a:cubicBezTo>
                <a:cubicBezTo>
                  <a:pt x="5839381" y="1803221"/>
                  <a:pt x="5851644" y="1803437"/>
                  <a:pt x="5865400" y="1807121"/>
                </a:cubicBezTo>
                <a:cubicBezTo>
                  <a:pt x="5894873" y="1795832"/>
                  <a:pt x="5927910" y="1797657"/>
                  <a:pt x="5964230" y="1791246"/>
                </a:cubicBezTo>
                <a:cubicBezTo>
                  <a:pt x="5997095" y="1771694"/>
                  <a:pt x="6025977" y="1785382"/>
                  <a:pt x="6064751" y="1778450"/>
                </a:cubicBezTo>
                <a:cubicBezTo>
                  <a:pt x="6088334" y="1752766"/>
                  <a:pt x="6099508" y="1787374"/>
                  <a:pt x="6122352" y="1789671"/>
                </a:cubicBezTo>
                <a:lnTo>
                  <a:pt x="6128122" y="1788981"/>
                </a:lnTo>
                <a:lnTo>
                  <a:pt x="6141014" y="1782915"/>
                </a:lnTo>
                <a:lnTo>
                  <a:pt x="6145388" y="1779947"/>
                </a:lnTo>
                <a:cubicBezTo>
                  <a:pt x="6148578" y="1778158"/>
                  <a:pt x="6150926" y="1777299"/>
                  <a:pt x="6152799" y="1777068"/>
                </a:cubicBezTo>
                <a:lnTo>
                  <a:pt x="6153131" y="1777217"/>
                </a:lnTo>
                <a:lnTo>
                  <a:pt x="6159777" y="1774090"/>
                </a:lnTo>
                <a:cubicBezTo>
                  <a:pt x="6170646" y="1768312"/>
                  <a:pt x="6180893" y="1762216"/>
                  <a:pt x="6190386" y="1756022"/>
                </a:cubicBezTo>
                <a:cubicBezTo>
                  <a:pt x="6207960" y="1764717"/>
                  <a:pt x="6238019" y="1734533"/>
                  <a:pt x="6249518" y="1759399"/>
                </a:cubicBezTo>
                <a:cubicBezTo>
                  <a:pt x="6262790" y="1751731"/>
                  <a:pt x="6265029" y="1738657"/>
                  <a:pt x="6270527" y="1755769"/>
                </a:cubicBezTo>
                <a:cubicBezTo>
                  <a:pt x="6275192" y="1753681"/>
                  <a:pt x="6279041" y="1753811"/>
                  <a:pt x="6282550" y="1755003"/>
                </a:cubicBezTo>
                <a:lnTo>
                  <a:pt x="6283816" y="1755712"/>
                </a:lnTo>
                <a:lnTo>
                  <a:pt x="6313084" y="1738281"/>
                </a:lnTo>
                <a:lnTo>
                  <a:pt x="6318182" y="1737732"/>
                </a:lnTo>
                <a:lnTo>
                  <a:pt x="6335709" y="1724111"/>
                </a:lnTo>
                <a:lnTo>
                  <a:pt x="6345588" y="1718279"/>
                </a:lnTo>
                <a:lnTo>
                  <a:pt x="6346673" y="1714145"/>
                </a:lnTo>
                <a:cubicBezTo>
                  <a:pt x="6348796" y="1711062"/>
                  <a:pt x="6353055" y="1708421"/>
                  <a:pt x="6362126" y="1706799"/>
                </a:cubicBezTo>
                <a:lnTo>
                  <a:pt x="6364545" y="1706892"/>
                </a:lnTo>
                <a:cubicBezTo>
                  <a:pt x="6367637" y="1703281"/>
                  <a:pt x="6424942" y="1698254"/>
                  <a:pt x="6464076" y="1679171"/>
                </a:cubicBezTo>
                <a:cubicBezTo>
                  <a:pt x="6504464" y="1655724"/>
                  <a:pt x="6547114" y="1618110"/>
                  <a:pt x="6599352" y="1592397"/>
                </a:cubicBezTo>
                <a:cubicBezTo>
                  <a:pt x="6621028" y="1623320"/>
                  <a:pt x="6702628" y="1477903"/>
                  <a:pt x="6694106" y="1530854"/>
                </a:cubicBezTo>
                <a:cubicBezTo>
                  <a:pt x="6709146" y="1521510"/>
                  <a:pt x="6782557" y="1496994"/>
                  <a:pt x="6779808" y="1510598"/>
                </a:cubicBezTo>
                <a:cubicBezTo>
                  <a:pt x="6816671" y="1469344"/>
                  <a:pt x="6859225" y="1490432"/>
                  <a:pt x="6910674" y="1458095"/>
                </a:cubicBezTo>
                <a:cubicBezTo>
                  <a:pt x="6958236" y="1468911"/>
                  <a:pt x="6926351" y="1454150"/>
                  <a:pt x="6962144" y="1445637"/>
                </a:cubicBezTo>
                <a:cubicBezTo>
                  <a:pt x="6938512" y="1427780"/>
                  <a:pt x="7010208" y="1442012"/>
                  <a:pt x="6995460" y="1417188"/>
                </a:cubicBezTo>
                <a:lnTo>
                  <a:pt x="7017033" y="1416698"/>
                </a:lnTo>
                <a:lnTo>
                  <a:pt x="7020886" y="1416805"/>
                </a:lnTo>
                <a:lnTo>
                  <a:pt x="7033438" y="1413061"/>
                </a:lnTo>
                <a:lnTo>
                  <a:pt x="7040555" y="1417220"/>
                </a:lnTo>
                <a:lnTo>
                  <a:pt x="7062011" y="1415322"/>
                </a:lnTo>
                <a:cubicBezTo>
                  <a:pt x="7069494" y="1413805"/>
                  <a:pt x="7076899" y="1411231"/>
                  <a:pt x="7084117" y="1406974"/>
                </a:cubicBezTo>
                <a:cubicBezTo>
                  <a:pt x="7101577" y="1383961"/>
                  <a:pt x="7164447" y="1391139"/>
                  <a:pt x="7185047" y="1361519"/>
                </a:cubicBezTo>
                <a:cubicBezTo>
                  <a:pt x="7194363" y="1352352"/>
                  <a:pt x="7233839" y="1334552"/>
                  <a:pt x="7247783" y="1337622"/>
                </a:cubicBezTo>
                <a:cubicBezTo>
                  <a:pt x="7257348" y="1335236"/>
                  <a:pt x="7264529" y="1328498"/>
                  <a:pt x="7275307" y="1333722"/>
                </a:cubicBezTo>
                <a:cubicBezTo>
                  <a:pt x="7289966" y="1339225"/>
                  <a:pt x="7305349" y="1312996"/>
                  <a:pt x="7311261" y="1324795"/>
                </a:cubicBezTo>
                <a:cubicBezTo>
                  <a:pt x="7322509" y="1306494"/>
                  <a:pt x="7356236" y="1316612"/>
                  <a:pt x="7377571" y="1313050"/>
                </a:cubicBezTo>
                <a:cubicBezTo>
                  <a:pt x="7384603" y="1296817"/>
                  <a:pt x="7422434" y="1305349"/>
                  <a:pt x="7461694" y="1290297"/>
                </a:cubicBezTo>
                <a:cubicBezTo>
                  <a:pt x="7468925" y="1271946"/>
                  <a:pt x="7488273" y="1280301"/>
                  <a:pt x="7507193" y="1251613"/>
                </a:cubicBezTo>
                <a:cubicBezTo>
                  <a:pt x="7509613" y="1252526"/>
                  <a:pt x="7512260" y="1253190"/>
                  <a:pt x="7515052" y="1253584"/>
                </a:cubicBezTo>
                <a:cubicBezTo>
                  <a:pt x="7531272" y="1255869"/>
                  <a:pt x="7548775" y="1248744"/>
                  <a:pt x="7554146" y="1237669"/>
                </a:cubicBezTo>
                <a:cubicBezTo>
                  <a:pt x="7587383" y="1195873"/>
                  <a:pt x="7632956" y="1177588"/>
                  <a:pt x="7671846" y="1155347"/>
                </a:cubicBezTo>
                <a:cubicBezTo>
                  <a:pt x="7717626" y="1132532"/>
                  <a:pt x="7704339" y="1170169"/>
                  <a:pt x="7748774" y="1124980"/>
                </a:cubicBezTo>
                <a:cubicBezTo>
                  <a:pt x="7761564" y="1130678"/>
                  <a:pt x="7769446" y="1127888"/>
                  <a:pt x="7779182" y="1118490"/>
                </a:cubicBezTo>
                <a:cubicBezTo>
                  <a:pt x="7801901" y="1108032"/>
                  <a:pt x="7816047" y="1129940"/>
                  <a:pt x="7829932" y="1107346"/>
                </a:cubicBezTo>
                <a:cubicBezTo>
                  <a:pt x="7834286" y="1120482"/>
                  <a:pt x="7877354" y="1093242"/>
                  <a:pt x="7875510" y="1109570"/>
                </a:cubicBezTo>
                <a:cubicBezTo>
                  <a:pt x="7898453" y="1113571"/>
                  <a:pt x="7893102" y="1093377"/>
                  <a:pt x="7914918" y="1096070"/>
                </a:cubicBezTo>
                <a:cubicBezTo>
                  <a:pt x="7933463" y="1091055"/>
                  <a:pt x="7896037" y="1088002"/>
                  <a:pt x="7914188" y="1079287"/>
                </a:cubicBezTo>
                <a:cubicBezTo>
                  <a:pt x="7937737" y="1070775"/>
                  <a:pt x="7922008" y="1049943"/>
                  <a:pt x="7959552" y="1069277"/>
                </a:cubicBezTo>
                <a:cubicBezTo>
                  <a:pt x="7978616" y="1052937"/>
                  <a:pt x="7992226" y="1062990"/>
                  <a:pt x="8029450" y="1055589"/>
                </a:cubicBezTo>
                <a:lnTo>
                  <a:pt x="8038422" y="1049493"/>
                </a:lnTo>
                <a:lnTo>
                  <a:pt x="8053585" y="1058943"/>
                </a:lnTo>
                <a:cubicBezTo>
                  <a:pt x="8061619" y="1062358"/>
                  <a:pt x="8070634" y="1063636"/>
                  <a:pt x="8081474" y="1059840"/>
                </a:cubicBezTo>
                <a:cubicBezTo>
                  <a:pt x="8141491" y="1015057"/>
                  <a:pt x="8090266" y="1080479"/>
                  <a:pt x="8197391" y="1038853"/>
                </a:cubicBezTo>
                <a:cubicBezTo>
                  <a:pt x="8201677" y="1033108"/>
                  <a:pt x="8217224" y="1033020"/>
                  <a:pt x="8218531" y="1038736"/>
                </a:cubicBezTo>
                <a:cubicBezTo>
                  <a:pt x="8224749" y="1034989"/>
                  <a:pt x="8236410" y="1019803"/>
                  <a:pt x="8242405" y="1027800"/>
                </a:cubicBezTo>
                <a:cubicBezTo>
                  <a:pt x="8260401" y="1023020"/>
                  <a:pt x="8277595" y="1016764"/>
                  <a:pt x="8293586" y="1009216"/>
                </a:cubicBezTo>
                <a:lnTo>
                  <a:pt x="8325267" y="990249"/>
                </a:lnTo>
                <a:lnTo>
                  <a:pt x="8335565" y="995156"/>
                </a:lnTo>
                <a:cubicBezTo>
                  <a:pt x="8342208" y="997234"/>
                  <a:pt x="8349366" y="997680"/>
                  <a:pt x="8357350" y="994276"/>
                </a:cubicBezTo>
                <a:cubicBezTo>
                  <a:pt x="8398773" y="957879"/>
                  <a:pt x="8366593" y="1009035"/>
                  <a:pt x="8445003" y="972367"/>
                </a:cubicBezTo>
                <a:cubicBezTo>
                  <a:pt x="8447663" y="967887"/>
                  <a:pt x="8459739" y="966961"/>
                  <a:pt x="8461421" y="971111"/>
                </a:cubicBezTo>
                <a:cubicBezTo>
                  <a:pt x="8465819" y="968000"/>
                  <a:pt x="8473109" y="956137"/>
                  <a:pt x="8478704" y="961712"/>
                </a:cubicBezTo>
                <a:cubicBezTo>
                  <a:pt x="8505565" y="952663"/>
                  <a:pt x="8529238" y="939426"/>
                  <a:pt x="8547429" y="923277"/>
                </a:cubicBezTo>
                <a:cubicBezTo>
                  <a:pt x="8576531" y="919061"/>
                  <a:pt x="8579138" y="912461"/>
                  <a:pt x="8579319" y="905576"/>
                </a:cubicBezTo>
                <a:cubicBezTo>
                  <a:pt x="8579529" y="904096"/>
                  <a:pt x="8579740" y="902618"/>
                  <a:pt x="8579950" y="901139"/>
                </a:cubicBezTo>
                <a:lnTo>
                  <a:pt x="8589038" y="903946"/>
                </a:lnTo>
                <a:cubicBezTo>
                  <a:pt x="8598255" y="904433"/>
                  <a:pt x="8605836" y="900079"/>
                  <a:pt x="8612581" y="893445"/>
                </a:cubicBezTo>
                <a:lnTo>
                  <a:pt x="8620213" y="884417"/>
                </a:lnTo>
                <a:lnTo>
                  <a:pt x="8636849" y="879570"/>
                </a:lnTo>
                <a:cubicBezTo>
                  <a:pt x="8647569" y="875664"/>
                  <a:pt x="8658506" y="871048"/>
                  <a:pt x="8678353" y="868709"/>
                </a:cubicBezTo>
                <a:cubicBezTo>
                  <a:pt x="8676250" y="844726"/>
                  <a:pt x="8711895" y="858913"/>
                  <a:pt x="8721366" y="848445"/>
                </a:cubicBezTo>
                <a:cubicBezTo>
                  <a:pt x="8730651" y="852242"/>
                  <a:pt x="8737642" y="851631"/>
                  <a:pt x="8743257" y="848457"/>
                </a:cubicBezTo>
                <a:lnTo>
                  <a:pt x="8755719" y="834419"/>
                </a:lnTo>
                <a:lnTo>
                  <a:pt x="8776970" y="830126"/>
                </a:lnTo>
                <a:cubicBezTo>
                  <a:pt x="8786153" y="826014"/>
                  <a:pt x="8792888" y="819621"/>
                  <a:pt x="8795998" y="809645"/>
                </a:cubicBezTo>
                <a:cubicBezTo>
                  <a:pt x="8805952" y="821837"/>
                  <a:pt x="8809794" y="841181"/>
                  <a:pt x="8837498" y="830583"/>
                </a:cubicBezTo>
                <a:cubicBezTo>
                  <a:pt x="8851172" y="827584"/>
                  <a:pt x="8868029" y="799681"/>
                  <a:pt x="8878040" y="791651"/>
                </a:cubicBezTo>
                <a:lnTo>
                  <a:pt x="8897564" y="782401"/>
                </a:lnTo>
                <a:lnTo>
                  <a:pt x="8905560" y="786219"/>
                </a:lnTo>
                <a:lnTo>
                  <a:pt x="8917778" y="783256"/>
                </a:lnTo>
                <a:lnTo>
                  <a:pt x="8914746" y="775031"/>
                </a:lnTo>
                <a:lnTo>
                  <a:pt x="8947030" y="764252"/>
                </a:lnTo>
                <a:cubicBezTo>
                  <a:pt x="8970788" y="755523"/>
                  <a:pt x="8988067" y="745115"/>
                  <a:pt x="8977138" y="726774"/>
                </a:cubicBezTo>
                <a:cubicBezTo>
                  <a:pt x="8977490" y="701480"/>
                  <a:pt x="9039667" y="723232"/>
                  <a:pt x="9028928" y="698996"/>
                </a:cubicBezTo>
                <a:cubicBezTo>
                  <a:pt x="9056296" y="708989"/>
                  <a:pt x="9080686" y="673518"/>
                  <a:pt x="9114263" y="665106"/>
                </a:cubicBezTo>
                <a:cubicBezTo>
                  <a:pt x="9115667" y="652470"/>
                  <a:pt x="9123557" y="650905"/>
                  <a:pt x="9139429" y="653134"/>
                </a:cubicBezTo>
                <a:cubicBezTo>
                  <a:pt x="9248531" y="629411"/>
                  <a:pt x="9343720" y="468354"/>
                  <a:pt x="9380600" y="515628"/>
                </a:cubicBezTo>
                <a:cubicBezTo>
                  <a:pt x="9406272" y="509931"/>
                  <a:pt x="9503943" y="538669"/>
                  <a:pt x="9561831" y="513591"/>
                </a:cubicBezTo>
                <a:cubicBezTo>
                  <a:pt x="9577802" y="480860"/>
                  <a:pt x="9713285" y="478736"/>
                  <a:pt x="9742561" y="469315"/>
                </a:cubicBezTo>
                <a:cubicBezTo>
                  <a:pt x="9742569" y="450758"/>
                  <a:pt x="9797169" y="453829"/>
                  <a:pt x="9784394" y="429345"/>
                </a:cubicBezTo>
                <a:cubicBezTo>
                  <a:pt x="9787055" y="417172"/>
                  <a:pt x="9801869" y="413844"/>
                  <a:pt x="9811914" y="421889"/>
                </a:cubicBezTo>
                <a:cubicBezTo>
                  <a:pt x="9828901" y="415568"/>
                  <a:pt x="9835642" y="400341"/>
                  <a:pt x="9858388" y="412158"/>
                </a:cubicBezTo>
                <a:cubicBezTo>
                  <a:pt x="9881945" y="404057"/>
                  <a:pt x="9894276" y="360744"/>
                  <a:pt x="9921770" y="380896"/>
                </a:cubicBezTo>
                <a:cubicBezTo>
                  <a:pt x="9930032" y="337884"/>
                  <a:pt x="10038117" y="312408"/>
                  <a:pt x="10084861" y="294587"/>
                </a:cubicBezTo>
                <a:cubicBezTo>
                  <a:pt x="10141631" y="278266"/>
                  <a:pt x="10188248" y="249698"/>
                  <a:pt x="10271351" y="227987"/>
                </a:cubicBezTo>
                <a:cubicBezTo>
                  <a:pt x="10362764" y="229558"/>
                  <a:pt x="10358378" y="196042"/>
                  <a:pt x="10424673" y="178078"/>
                </a:cubicBezTo>
                <a:cubicBezTo>
                  <a:pt x="10452909" y="162753"/>
                  <a:pt x="10514634" y="185033"/>
                  <a:pt x="10534657" y="156701"/>
                </a:cubicBezTo>
                <a:cubicBezTo>
                  <a:pt x="10595265" y="170910"/>
                  <a:pt x="10637600" y="149657"/>
                  <a:pt x="10726300" y="150292"/>
                </a:cubicBezTo>
                <a:cubicBezTo>
                  <a:pt x="10775756" y="148210"/>
                  <a:pt x="10805324" y="153235"/>
                  <a:pt x="10861177" y="138253"/>
                </a:cubicBezTo>
                <a:cubicBezTo>
                  <a:pt x="10888992" y="99450"/>
                  <a:pt x="10971843" y="126363"/>
                  <a:pt x="10995894" y="78271"/>
                </a:cubicBezTo>
                <a:cubicBezTo>
                  <a:pt x="11009945" y="87061"/>
                  <a:pt x="11016683" y="79738"/>
                  <a:pt x="11031776" y="74275"/>
                </a:cubicBezTo>
                <a:cubicBezTo>
                  <a:pt x="11049588" y="91553"/>
                  <a:pt x="11064655" y="65479"/>
                  <a:pt x="11082485" y="73705"/>
                </a:cubicBezTo>
                <a:cubicBezTo>
                  <a:pt x="11124351" y="51595"/>
                  <a:pt x="11194283" y="44212"/>
                  <a:pt x="11230739" y="34792"/>
                </a:cubicBezTo>
                <a:cubicBezTo>
                  <a:pt x="11248967" y="30081"/>
                  <a:pt x="11257520" y="13218"/>
                  <a:pt x="11268645" y="482"/>
                </a:cubicBezTo>
                <a:lnTo>
                  <a:pt x="11269336" y="3"/>
                </a:lnTo>
                <a:lnTo>
                  <a:pt x="0" y="3"/>
                </a:lnTo>
                <a:close/>
              </a:path>
            </a:pathLst>
          </a:custGeom>
        </p:spPr>
      </p:pic>
      <p:sp>
        <p:nvSpPr>
          <p:cNvPr id="2" name="Title 1">
            <a:extLst>
              <a:ext uri="{FF2B5EF4-FFF2-40B4-BE49-F238E27FC236}">
                <a16:creationId xmlns:a16="http://schemas.microsoft.com/office/drawing/2014/main" id="{4BCCB22E-D910-48A8-83CE-2874E83B94C2}"/>
              </a:ext>
            </a:extLst>
          </p:cNvPr>
          <p:cNvSpPr>
            <a:spLocks noGrp="1"/>
          </p:cNvSpPr>
          <p:nvPr>
            <p:ph type="ctrTitle"/>
          </p:nvPr>
        </p:nvSpPr>
        <p:spPr>
          <a:xfrm>
            <a:off x="545318" y="381663"/>
            <a:ext cx="7223106" cy="826935"/>
          </a:xfrm>
        </p:spPr>
        <p:txBody>
          <a:bodyPr>
            <a:normAutofit/>
          </a:bodyPr>
          <a:lstStyle/>
          <a:p>
            <a:r>
              <a:rPr lang="en-AU" dirty="0"/>
              <a:t>Heritage Tourism in Bridgetown</a:t>
            </a:r>
          </a:p>
        </p:txBody>
      </p:sp>
      <p:sp>
        <p:nvSpPr>
          <p:cNvPr id="3" name="Subtitle 2">
            <a:extLst>
              <a:ext uri="{FF2B5EF4-FFF2-40B4-BE49-F238E27FC236}">
                <a16:creationId xmlns:a16="http://schemas.microsoft.com/office/drawing/2014/main" id="{1C434D79-8A39-450A-BBD6-7AE904FBA609}"/>
              </a:ext>
            </a:extLst>
          </p:cNvPr>
          <p:cNvSpPr>
            <a:spLocks noGrp="1"/>
          </p:cNvSpPr>
          <p:nvPr>
            <p:ph type="subTitle" idx="1"/>
          </p:nvPr>
        </p:nvSpPr>
        <p:spPr>
          <a:xfrm>
            <a:off x="545318" y="1256307"/>
            <a:ext cx="5553331" cy="572493"/>
          </a:xfrm>
        </p:spPr>
        <p:txBody>
          <a:bodyPr>
            <a:normAutofit/>
          </a:bodyPr>
          <a:lstStyle/>
          <a:p>
            <a:r>
              <a:rPr lang="en-AU" sz="1700" dirty="0"/>
              <a:t>A tourism destination since 1905</a:t>
            </a:r>
          </a:p>
        </p:txBody>
      </p:sp>
      <p:sp>
        <p:nvSpPr>
          <p:cNvPr id="5" name="TextBox 4">
            <a:extLst>
              <a:ext uri="{FF2B5EF4-FFF2-40B4-BE49-F238E27FC236}">
                <a16:creationId xmlns:a16="http://schemas.microsoft.com/office/drawing/2014/main" id="{78BEE8DC-F197-4DCB-86D8-D68B18A57B31}"/>
              </a:ext>
            </a:extLst>
          </p:cNvPr>
          <p:cNvSpPr txBox="1"/>
          <p:nvPr/>
        </p:nvSpPr>
        <p:spPr>
          <a:xfrm>
            <a:off x="8895806" y="6396335"/>
            <a:ext cx="1933303" cy="461665"/>
          </a:xfrm>
          <a:prstGeom prst="rect">
            <a:avLst/>
          </a:prstGeom>
          <a:noFill/>
        </p:spPr>
        <p:txBody>
          <a:bodyPr wrap="square" rtlCol="0">
            <a:spAutoFit/>
          </a:bodyPr>
          <a:lstStyle/>
          <a:p>
            <a:r>
              <a:rPr lang="en-AU" sz="1200" dirty="0"/>
              <a:t>BHS 95-426 c.1930 – tree removed 1932/3</a:t>
            </a:r>
          </a:p>
        </p:txBody>
      </p:sp>
    </p:spTree>
    <p:extLst>
      <p:ext uri="{BB962C8B-B14F-4D97-AF65-F5344CB8AC3E}">
        <p14:creationId xmlns:p14="http://schemas.microsoft.com/office/powerpoint/2010/main" val="131803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E923E-AB93-429E-9BC5-C0F4D7429489}"/>
              </a:ext>
            </a:extLst>
          </p:cNvPr>
          <p:cNvSpPr>
            <a:spLocks noGrp="1"/>
          </p:cNvSpPr>
          <p:nvPr>
            <p:ph type="title"/>
          </p:nvPr>
        </p:nvSpPr>
        <p:spPr>
          <a:xfrm>
            <a:off x="1050879" y="609601"/>
            <a:ext cx="4476464" cy="1216024"/>
          </a:xfrm>
        </p:spPr>
        <p:txBody>
          <a:bodyPr>
            <a:normAutofit/>
          </a:bodyPr>
          <a:lstStyle/>
          <a:p>
            <a:r>
              <a:rPr lang="en-AU" sz="2000" dirty="0"/>
              <a:t>Tourism and Bridgetown</a:t>
            </a:r>
          </a:p>
        </p:txBody>
      </p:sp>
      <p:sp>
        <p:nvSpPr>
          <p:cNvPr id="9" name="Content Placeholder 8">
            <a:extLst>
              <a:ext uri="{FF2B5EF4-FFF2-40B4-BE49-F238E27FC236}">
                <a16:creationId xmlns:a16="http://schemas.microsoft.com/office/drawing/2014/main" id="{58095FB0-8DA7-4EEF-AAF0-61FC181A8417}"/>
              </a:ext>
            </a:extLst>
          </p:cNvPr>
          <p:cNvSpPr>
            <a:spLocks noGrp="1"/>
          </p:cNvSpPr>
          <p:nvPr>
            <p:ph idx="1"/>
          </p:nvPr>
        </p:nvSpPr>
        <p:spPr>
          <a:xfrm>
            <a:off x="1050879" y="2163685"/>
            <a:ext cx="3875963" cy="4107020"/>
          </a:xfrm>
        </p:spPr>
        <p:txBody>
          <a:bodyPr>
            <a:normAutofit/>
          </a:bodyPr>
          <a:lstStyle/>
          <a:p>
            <a:pPr marL="0" indent="0">
              <a:buNone/>
            </a:pPr>
            <a:r>
              <a:rPr lang="en-US" dirty="0"/>
              <a:t>In 2017, it was clear to me that the town had much history to share and that the Historical Society could bring history to the people instead of waiting for them to come to us.</a:t>
            </a:r>
          </a:p>
          <a:p>
            <a:pPr marL="0" indent="0">
              <a:buNone/>
            </a:pPr>
            <a:endParaRPr lang="en-US" dirty="0"/>
          </a:p>
          <a:p>
            <a:pPr marL="0" indent="0">
              <a:buNone/>
            </a:pPr>
            <a:r>
              <a:rPr lang="en-US" sz="1400" dirty="0"/>
              <a:t>Ref: BHS 95-281 Hampton St. looking north</a:t>
            </a:r>
          </a:p>
          <a:p>
            <a:pPr marL="0" indent="0">
              <a:buNone/>
            </a:pPr>
            <a:endParaRPr lang="en-US" dirty="0"/>
          </a:p>
        </p:txBody>
      </p:sp>
      <p:pic>
        <p:nvPicPr>
          <p:cNvPr id="5" name="Content Placeholder 4">
            <a:extLst>
              <a:ext uri="{FF2B5EF4-FFF2-40B4-BE49-F238E27FC236}">
                <a16:creationId xmlns:a16="http://schemas.microsoft.com/office/drawing/2014/main" id="{86450C66-D357-4125-8FBD-BCB725372D7B}"/>
              </a:ext>
            </a:extLst>
          </p:cNvPr>
          <p:cNvPicPr>
            <a:picLocks noChangeAspect="1"/>
          </p:cNvPicPr>
          <p:nvPr/>
        </p:nvPicPr>
        <p:blipFill>
          <a:blip r:embed="rId2">
            <a:extLst>
              <a:ext uri="{28A0092B-C50C-407E-A947-70E740481C1C}">
                <a14:useLocalDpi xmlns:a14="http://schemas.microsoft.com/office/drawing/2010/main" val="0"/>
              </a:ext>
            </a:extLst>
          </a:blip>
          <a:srcRect l="14443" r="14443"/>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3836876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E923E-AB93-429E-9BC5-C0F4D7429489}"/>
              </a:ext>
            </a:extLst>
          </p:cNvPr>
          <p:cNvSpPr>
            <a:spLocks noGrp="1"/>
          </p:cNvSpPr>
          <p:nvPr>
            <p:ph type="title"/>
          </p:nvPr>
        </p:nvSpPr>
        <p:spPr>
          <a:xfrm>
            <a:off x="1050879" y="609601"/>
            <a:ext cx="4476464" cy="1216024"/>
          </a:xfrm>
        </p:spPr>
        <p:txBody>
          <a:bodyPr>
            <a:normAutofit/>
          </a:bodyPr>
          <a:lstStyle/>
          <a:p>
            <a:r>
              <a:rPr lang="en-AU" sz="2000" dirty="0"/>
              <a:t>Tourism and Bridgetown</a:t>
            </a:r>
          </a:p>
        </p:txBody>
      </p:sp>
      <p:sp>
        <p:nvSpPr>
          <p:cNvPr id="9" name="Content Placeholder 8">
            <a:extLst>
              <a:ext uri="{FF2B5EF4-FFF2-40B4-BE49-F238E27FC236}">
                <a16:creationId xmlns:a16="http://schemas.microsoft.com/office/drawing/2014/main" id="{58095FB0-8DA7-4EEF-AAF0-61FC181A8417}"/>
              </a:ext>
            </a:extLst>
          </p:cNvPr>
          <p:cNvSpPr>
            <a:spLocks noGrp="1"/>
          </p:cNvSpPr>
          <p:nvPr>
            <p:ph idx="1"/>
          </p:nvPr>
        </p:nvSpPr>
        <p:spPr>
          <a:xfrm>
            <a:off x="1050879" y="2163685"/>
            <a:ext cx="3875963" cy="4107020"/>
          </a:xfrm>
        </p:spPr>
        <p:txBody>
          <a:bodyPr>
            <a:normAutofit lnSpcReduction="10000"/>
          </a:bodyPr>
          <a:lstStyle/>
          <a:p>
            <a:pPr marL="0" indent="0">
              <a:buNone/>
            </a:pPr>
            <a:r>
              <a:rPr lang="en-US" dirty="0"/>
              <a:t>Our first foray into heritage tourism came in July 2017.</a:t>
            </a:r>
          </a:p>
          <a:p>
            <a:pPr marL="0" indent="0">
              <a:buNone/>
            </a:pPr>
            <a:r>
              <a:rPr lang="en-US" dirty="0"/>
              <a:t>The Bridgetown Ghost Walk was born. We brought to life people from the past and told their stories.</a:t>
            </a:r>
          </a:p>
          <a:p>
            <a:pPr marL="0" indent="0">
              <a:buNone/>
            </a:pPr>
            <a:endParaRPr lang="en-US" dirty="0"/>
          </a:p>
          <a:p>
            <a:pPr marL="0" indent="0">
              <a:buNone/>
            </a:pPr>
            <a:r>
              <a:rPr lang="en-US" sz="1400" dirty="0"/>
              <a:t>Ref: BHS 95-281 Hampton St. looking north</a:t>
            </a:r>
          </a:p>
          <a:p>
            <a:pPr marL="0" indent="0">
              <a:buNone/>
            </a:pPr>
            <a:endParaRPr lang="en-US" dirty="0"/>
          </a:p>
        </p:txBody>
      </p:sp>
      <p:pic>
        <p:nvPicPr>
          <p:cNvPr id="5" name="Content Placeholder 4">
            <a:extLst>
              <a:ext uri="{FF2B5EF4-FFF2-40B4-BE49-F238E27FC236}">
                <a16:creationId xmlns:a16="http://schemas.microsoft.com/office/drawing/2014/main" id="{86450C66-D357-4125-8FBD-BCB725372D7B}"/>
              </a:ext>
            </a:extLst>
          </p:cNvPr>
          <p:cNvPicPr>
            <a:picLocks noChangeAspect="1"/>
          </p:cNvPicPr>
          <p:nvPr/>
        </p:nvPicPr>
        <p:blipFill>
          <a:blip r:embed="rId2">
            <a:extLst>
              <a:ext uri="{28A0092B-C50C-407E-A947-70E740481C1C}">
                <a14:useLocalDpi xmlns:a14="http://schemas.microsoft.com/office/drawing/2010/main" val="0"/>
              </a:ext>
            </a:extLst>
          </a:blip>
          <a:srcRect l="14443" r="14443"/>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28420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E923E-AB93-429E-9BC5-C0F4D7429489}"/>
              </a:ext>
            </a:extLst>
          </p:cNvPr>
          <p:cNvSpPr>
            <a:spLocks noGrp="1"/>
          </p:cNvSpPr>
          <p:nvPr>
            <p:ph type="title"/>
          </p:nvPr>
        </p:nvSpPr>
        <p:spPr>
          <a:xfrm>
            <a:off x="1050879" y="609601"/>
            <a:ext cx="4476464" cy="1216024"/>
          </a:xfrm>
        </p:spPr>
        <p:txBody>
          <a:bodyPr>
            <a:normAutofit/>
          </a:bodyPr>
          <a:lstStyle/>
          <a:p>
            <a:r>
              <a:rPr lang="en-AU" sz="2000" dirty="0"/>
              <a:t>Tourism and Bridgetown</a:t>
            </a:r>
          </a:p>
        </p:txBody>
      </p:sp>
      <p:sp>
        <p:nvSpPr>
          <p:cNvPr id="9" name="Content Placeholder 8">
            <a:extLst>
              <a:ext uri="{FF2B5EF4-FFF2-40B4-BE49-F238E27FC236}">
                <a16:creationId xmlns:a16="http://schemas.microsoft.com/office/drawing/2014/main" id="{58095FB0-8DA7-4EEF-AAF0-61FC181A8417}"/>
              </a:ext>
            </a:extLst>
          </p:cNvPr>
          <p:cNvSpPr>
            <a:spLocks noGrp="1"/>
          </p:cNvSpPr>
          <p:nvPr>
            <p:ph idx="1"/>
          </p:nvPr>
        </p:nvSpPr>
        <p:spPr>
          <a:xfrm>
            <a:off x="1050879" y="2163685"/>
            <a:ext cx="3875963" cy="4107020"/>
          </a:xfrm>
        </p:spPr>
        <p:txBody>
          <a:bodyPr>
            <a:normAutofit fontScale="92500" lnSpcReduction="10000"/>
          </a:bodyPr>
          <a:lstStyle/>
          <a:p>
            <a:pPr marL="0" indent="0">
              <a:buNone/>
            </a:pPr>
            <a:r>
              <a:rPr lang="en-US" dirty="0"/>
              <a:t>Taking history to a town where there are still direct descendants of the first white settlers (1858) is no easy task.</a:t>
            </a:r>
          </a:p>
          <a:p>
            <a:pPr marL="0" indent="0">
              <a:buNone/>
            </a:pPr>
            <a:r>
              <a:rPr lang="en-US" dirty="0"/>
              <a:t>BHS exposed themselves but chose to bring back to life those people who had made significant contributions.</a:t>
            </a:r>
          </a:p>
          <a:p>
            <a:pPr marL="0" indent="0">
              <a:buNone/>
            </a:pPr>
            <a:endParaRPr lang="en-US" dirty="0"/>
          </a:p>
          <a:p>
            <a:pPr marL="0" indent="0">
              <a:buNone/>
            </a:pPr>
            <a:r>
              <a:rPr lang="en-US" sz="1400" dirty="0"/>
              <a:t>Ref: BHS 95-217 Kate Allnutt</a:t>
            </a:r>
          </a:p>
          <a:p>
            <a:pPr marL="0" indent="0">
              <a:buNone/>
            </a:pPr>
            <a:endParaRPr lang="en-US" dirty="0"/>
          </a:p>
        </p:txBody>
      </p:sp>
      <p:pic>
        <p:nvPicPr>
          <p:cNvPr id="5" name="Content Placeholder 4">
            <a:extLst>
              <a:ext uri="{FF2B5EF4-FFF2-40B4-BE49-F238E27FC236}">
                <a16:creationId xmlns:a16="http://schemas.microsoft.com/office/drawing/2014/main" id="{86450C66-D357-4125-8FBD-BCB725372D7B}"/>
              </a:ext>
            </a:extLst>
          </p:cNvPr>
          <p:cNvPicPr>
            <a:picLocks noChangeAspect="1"/>
          </p:cNvPicPr>
          <p:nvPr/>
        </p:nvPicPr>
        <p:blipFill>
          <a:blip r:embed="rId2">
            <a:extLst>
              <a:ext uri="{28A0092B-C50C-407E-A947-70E740481C1C}">
                <a14:useLocalDpi xmlns:a14="http://schemas.microsoft.com/office/drawing/2010/main" val="0"/>
              </a:ext>
            </a:extLst>
          </a:blip>
          <a:srcRect t="15688" b="15688"/>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3957140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4" name="Rectangle 13">
            <a:extLst>
              <a:ext uri="{FF2B5EF4-FFF2-40B4-BE49-F238E27FC236}">
                <a16:creationId xmlns:a16="http://schemas.microsoft.com/office/drawing/2014/main" id="{78E81931-EC11-4433-BB7B-ED42BAA24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a photo&#10;&#10;Description automatically generated">
            <a:extLst>
              <a:ext uri="{FF2B5EF4-FFF2-40B4-BE49-F238E27FC236}">
                <a16:creationId xmlns:a16="http://schemas.microsoft.com/office/drawing/2014/main" id="{E8AEFF1D-DA18-4D80-A05B-7741555925C0}"/>
              </a:ext>
            </a:extLst>
          </p:cNvPr>
          <p:cNvPicPr>
            <a:picLocks noChangeAspect="1"/>
          </p:cNvPicPr>
          <p:nvPr/>
        </p:nvPicPr>
        <p:blipFill rotWithShape="1">
          <a:blip r:embed="rId5">
            <a:extLst>
              <a:ext uri="{28A0092B-C50C-407E-A947-70E740481C1C}">
                <a14:useLocalDpi xmlns:a14="http://schemas.microsoft.com/office/drawing/2010/main" val="0"/>
              </a:ext>
            </a:extLst>
          </a:blip>
          <a:srcRect t="2069" b="29955"/>
          <a:stretch/>
        </p:blipFill>
        <p:spPr>
          <a:xfrm>
            <a:off x="20" y="10"/>
            <a:ext cx="12191980" cy="6857989"/>
          </a:xfrm>
          <a:prstGeom prst="rect">
            <a:avLst/>
          </a:prstGeom>
        </p:spPr>
      </p:pic>
      <p:sp useBgFill="1">
        <p:nvSpPr>
          <p:cNvPr id="16" name="Freeform: Shape 15">
            <a:extLst>
              <a:ext uri="{FF2B5EF4-FFF2-40B4-BE49-F238E27FC236}">
                <a16:creationId xmlns:a16="http://schemas.microsoft.com/office/drawing/2014/main" id="{EF693875-948C-4D9B-AE6F-8F6894277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V="1">
            <a:off x="8566205" y="0"/>
            <a:ext cx="3625795"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290640 w 6884912"/>
              <a:gd name="connsiteY101" fmla="*/ 167441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290640 w 6884912"/>
              <a:gd name="connsiteY100" fmla="*/ 167441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290640 w 6884912"/>
              <a:gd name="connsiteY99" fmla="*/ 167441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134285 w 6884912"/>
              <a:gd name="connsiteY76" fmla="*/ 235592 h 1161397"/>
              <a:gd name="connsiteX77" fmla="*/ 4220717 w 6884912"/>
              <a:gd name="connsiteY77" fmla="*/ 192946 h 1161397"/>
              <a:gd name="connsiteX78" fmla="*/ 4228802 w 6884912"/>
              <a:gd name="connsiteY78" fmla="*/ 201468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785037 w 6884912"/>
              <a:gd name="connsiteY83" fmla="*/ 161964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290640 w 6884912"/>
              <a:gd name="connsiteY98" fmla="*/ 167441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4013061 w 6884912"/>
              <a:gd name="connsiteY74" fmla="*/ 224874 h 1161397"/>
              <a:gd name="connsiteX75" fmla="*/ 4134285 w 6884912"/>
              <a:gd name="connsiteY75" fmla="*/ 235592 h 1161397"/>
              <a:gd name="connsiteX76" fmla="*/ 4220717 w 6884912"/>
              <a:gd name="connsiteY76" fmla="*/ 192946 h 1161397"/>
              <a:gd name="connsiteX77" fmla="*/ 4228802 w 6884912"/>
              <a:gd name="connsiteY77" fmla="*/ 201468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785037 w 6884912"/>
              <a:gd name="connsiteY82" fmla="*/ 161964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290640 w 6884912"/>
              <a:gd name="connsiteY97" fmla="*/ 167441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4013061 w 6884912"/>
              <a:gd name="connsiteY73" fmla="*/ 224874 h 1161397"/>
              <a:gd name="connsiteX74" fmla="*/ 4134285 w 6884912"/>
              <a:gd name="connsiteY74" fmla="*/ 235592 h 1161397"/>
              <a:gd name="connsiteX75" fmla="*/ 4220717 w 6884912"/>
              <a:gd name="connsiteY75" fmla="*/ 192946 h 1161397"/>
              <a:gd name="connsiteX76" fmla="*/ 4228802 w 6884912"/>
              <a:gd name="connsiteY76" fmla="*/ 201468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785037 w 6884912"/>
              <a:gd name="connsiteY81" fmla="*/ 161964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290640 w 6884912"/>
              <a:gd name="connsiteY96" fmla="*/ 167441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4013061 w 6884912"/>
              <a:gd name="connsiteY72" fmla="*/ 224874 h 1161397"/>
              <a:gd name="connsiteX73" fmla="*/ 4134285 w 6884912"/>
              <a:gd name="connsiteY73" fmla="*/ 235592 h 1161397"/>
              <a:gd name="connsiteX74" fmla="*/ 4220717 w 6884912"/>
              <a:gd name="connsiteY74" fmla="*/ 192946 h 1161397"/>
              <a:gd name="connsiteX75" fmla="*/ 4228802 w 6884912"/>
              <a:gd name="connsiteY75" fmla="*/ 201468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785037 w 6884912"/>
              <a:gd name="connsiteY80" fmla="*/ 161964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290640 w 6884912"/>
              <a:gd name="connsiteY95" fmla="*/ 167441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907640 w 6884912"/>
              <a:gd name="connsiteY70" fmla="*/ 207568 h 1161397"/>
              <a:gd name="connsiteX71" fmla="*/ 4013061 w 6884912"/>
              <a:gd name="connsiteY71" fmla="*/ 224874 h 1161397"/>
              <a:gd name="connsiteX72" fmla="*/ 4134285 w 6884912"/>
              <a:gd name="connsiteY72" fmla="*/ 235592 h 1161397"/>
              <a:gd name="connsiteX73" fmla="*/ 4220717 w 6884912"/>
              <a:gd name="connsiteY73" fmla="*/ 192946 h 1161397"/>
              <a:gd name="connsiteX74" fmla="*/ 4228802 w 6884912"/>
              <a:gd name="connsiteY74" fmla="*/ 201468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785037 w 6884912"/>
              <a:gd name="connsiteY79" fmla="*/ 161964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290640 w 6884912"/>
              <a:gd name="connsiteY94" fmla="*/ 167441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785037 w 6884912"/>
              <a:gd name="connsiteY78" fmla="*/ 161964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290640 w 6884912"/>
              <a:gd name="connsiteY93" fmla="*/ 167441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24852 w 6884912"/>
              <a:gd name="connsiteY74" fmla="*/ 127591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785037 w 6884912"/>
              <a:gd name="connsiteY78" fmla="*/ 161964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290640 w 6884912"/>
              <a:gd name="connsiteY93" fmla="*/ 167441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24852 w 6884912"/>
              <a:gd name="connsiteY74" fmla="*/ 127591 h 1161397"/>
              <a:gd name="connsiteX75" fmla="*/ 4617330 w 6884912"/>
              <a:gd name="connsiteY75" fmla="*/ 111163 h 1161397"/>
              <a:gd name="connsiteX76" fmla="*/ 4730870 w 6884912"/>
              <a:gd name="connsiteY76" fmla="*/ 129432 h 1161397"/>
              <a:gd name="connsiteX77" fmla="*/ 4785037 w 6884912"/>
              <a:gd name="connsiteY77" fmla="*/ 161964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290640 w 6884912"/>
              <a:gd name="connsiteY92" fmla="*/ 167441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907640 w 6884912"/>
              <a:gd name="connsiteY68" fmla="*/ 207568 h 1161397"/>
              <a:gd name="connsiteX69" fmla="*/ 4013061 w 6884912"/>
              <a:gd name="connsiteY69" fmla="*/ 224874 h 1161397"/>
              <a:gd name="connsiteX70" fmla="*/ 4134285 w 6884912"/>
              <a:gd name="connsiteY70" fmla="*/ 235592 h 1161397"/>
              <a:gd name="connsiteX71" fmla="*/ 4220717 w 6884912"/>
              <a:gd name="connsiteY71" fmla="*/ 192946 h 1161397"/>
              <a:gd name="connsiteX72" fmla="*/ 4228802 w 6884912"/>
              <a:gd name="connsiteY72" fmla="*/ 201468 h 1161397"/>
              <a:gd name="connsiteX73" fmla="*/ 4424852 w 6884912"/>
              <a:gd name="connsiteY73" fmla="*/ 127591 h 1161397"/>
              <a:gd name="connsiteX74" fmla="*/ 4617330 w 6884912"/>
              <a:gd name="connsiteY74" fmla="*/ 111163 h 1161397"/>
              <a:gd name="connsiteX75" fmla="*/ 4730870 w 6884912"/>
              <a:gd name="connsiteY75" fmla="*/ 129432 h 1161397"/>
              <a:gd name="connsiteX76" fmla="*/ 4785037 w 6884912"/>
              <a:gd name="connsiteY76" fmla="*/ 161964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290640 w 6884912"/>
              <a:gd name="connsiteY91" fmla="*/ 167441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907640 w 6884912"/>
              <a:gd name="connsiteY68" fmla="*/ 207568 h 1161397"/>
              <a:gd name="connsiteX69" fmla="*/ 4013061 w 6884912"/>
              <a:gd name="connsiteY69" fmla="*/ 224874 h 1161397"/>
              <a:gd name="connsiteX70" fmla="*/ 4134285 w 6884912"/>
              <a:gd name="connsiteY70" fmla="*/ 235592 h 1161397"/>
              <a:gd name="connsiteX71" fmla="*/ 4220717 w 6884912"/>
              <a:gd name="connsiteY71" fmla="*/ 192946 h 1161397"/>
              <a:gd name="connsiteX72" fmla="*/ 4228802 w 6884912"/>
              <a:gd name="connsiteY72" fmla="*/ 201468 h 1161397"/>
              <a:gd name="connsiteX73" fmla="*/ 4424852 w 6884912"/>
              <a:gd name="connsiteY73" fmla="*/ 127591 h 1161397"/>
              <a:gd name="connsiteX74" fmla="*/ 4617330 w 6884912"/>
              <a:gd name="connsiteY74" fmla="*/ 111163 h 1161397"/>
              <a:gd name="connsiteX75" fmla="*/ 4730870 w 6884912"/>
              <a:gd name="connsiteY75" fmla="*/ 129432 h 1161397"/>
              <a:gd name="connsiteX76" fmla="*/ 4785037 w 6884912"/>
              <a:gd name="connsiteY76" fmla="*/ 161964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6029542 w 6884912"/>
              <a:gd name="connsiteY89" fmla="*/ 210339 h 1161397"/>
              <a:gd name="connsiteX90" fmla="*/ 6290640 w 6884912"/>
              <a:gd name="connsiteY90" fmla="*/ 167441 h 1161397"/>
              <a:gd name="connsiteX91" fmla="*/ 6380420 w 6884912"/>
              <a:gd name="connsiteY91" fmla="*/ 173195 h 1161397"/>
              <a:gd name="connsiteX92" fmla="*/ 6507891 w 6884912"/>
              <a:gd name="connsiteY92" fmla="*/ 118474 h 1161397"/>
              <a:gd name="connsiteX93" fmla="*/ 6571807 w 6884912"/>
              <a:gd name="connsiteY93" fmla="*/ 98636 h 1161397"/>
              <a:gd name="connsiteX94" fmla="*/ 6671880 w 6884912"/>
              <a:gd name="connsiteY94" fmla="*/ 82931 h 1161397"/>
              <a:gd name="connsiteX95" fmla="*/ 6702266 w 6884912"/>
              <a:gd name="connsiteY95" fmla="*/ 75470 h 1161397"/>
              <a:gd name="connsiteX96" fmla="*/ 6845802 w 6884912"/>
              <a:gd name="connsiteY96" fmla="*/ 24496 h 1161397"/>
              <a:gd name="connsiteX97" fmla="*/ 6884912 w 6884912"/>
              <a:gd name="connsiteY9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907640 w 6884912"/>
              <a:gd name="connsiteY67" fmla="*/ 207568 h 1161397"/>
              <a:gd name="connsiteX68" fmla="*/ 4013061 w 6884912"/>
              <a:gd name="connsiteY68" fmla="*/ 224874 h 1161397"/>
              <a:gd name="connsiteX69" fmla="*/ 4134285 w 6884912"/>
              <a:gd name="connsiteY69" fmla="*/ 235592 h 1161397"/>
              <a:gd name="connsiteX70" fmla="*/ 4220717 w 6884912"/>
              <a:gd name="connsiteY70" fmla="*/ 192946 h 1161397"/>
              <a:gd name="connsiteX71" fmla="*/ 4228802 w 6884912"/>
              <a:gd name="connsiteY71" fmla="*/ 201468 h 1161397"/>
              <a:gd name="connsiteX72" fmla="*/ 4424852 w 6884912"/>
              <a:gd name="connsiteY72" fmla="*/ 127591 h 1161397"/>
              <a:gd name="connsiteX73" fmla="*/ 4617330 w 6884912"/>
              <a:gd name="connsiteY73" fmla="*/ 111163 h 1161397"/>
              <a:gd name="connsiteX74" fmla="*/ 4730870 w 6884912"/>
              <a:gd name="connsiteY74" fmla="*/ 129432 h 1161397"/>
              <a:gd name="connsiteX75" fmla="*/ 4785037 w 6884912"/>
              <a:gd name="connsiteY75" fmla="*/ 161964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6029542 w 6884912"/>
              <a:gd name="connsiteY88" fmla="*/ 210339 h 1161397"/>
              <a:gd name="connsiteX89" fmla="*/ 6290640 w 6884912"/>
              <a:gd name="connsiteY89" fmla="*/ 167441 h 1161397"/>
              <a:gd name="connsiteX90" fmla="*/ 6380420 w 6884912"/>
              <a:gd name="connsiteY90" fmla="*/ 173195 h 1161397"/>
              <a:gd name="connsiteX91" fmla="*/ 6507891 w 6884912"/>
              <a:gd name="connsiteY91" fmla="*/ 118474 h 1161397"/>
              <a:gd name="connsiteX92" fmla="*/ 6571807 w 6884912"/>
              <a:gd name="connsiteY92" fmla="*/ 98636 h 1161397"/>
              <a:gd name="connsiteX93" fmla="*/ 6671880 w 6884912"/>
              <a:gd name="connsiteY93" fmla="*/ 82931 h 1161397"/>
              <a:gd name="connsiteX94" fmla="*/ 6702266 w 6884912"/>
              <a:gd name="connsiteY94" fmla="*/ 75470 h 1161397"/>
              <a:gd name="connsiteX95" fmla="*/ 6845802 w 6884912"/>
              <a:gd name="connsiteY95" fmla="*/ 24496 h 1161397"/>
              <a:gd name="connsiteX96" fmla="*/ 6884912 w 6884912"/>
              <a:gd name="connsiteY9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127968 w 6884912"/>
              <a:gd name="connsiteY55" fmla="*/ 287613 h 1161397"/>
              <a:gd name="connsiteX56" fmla="*/ 3222191 w 6884912"/>
              <a:gd name="connsiteY56" fmla="*/ 307887 h 1161397"/>
              <a:gd name="connsiteX57" fmla="*/ 3227953 w 6884912"/>
              <a:gd name="connsiteY57" fmla="*/ 297650 h 1161397"/>
              <a:gd name="connsiteX58" fmla="*/ 3287859 w 6884912"/>
              <a:gd name="connsiteY58" fmla="*/ 287558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907640 w 6884912"/>
              <a:gd name="connsiteY66" fmla="*/ 207568 h 1161397"/>
              <a:gd name="connsiteX67" fmla="*/ 4013061 w 6884912"/>
              <a:gd name="connsiteY67" fmla="*/ 224874 h 1161397"/>
              <a:gd name="connsiteX68" fmla="*/ 4134285 w 6884912"/>
              <a:gd name="connsiteY68" fmla="*/ 235592 h 1161397"/>
              <a:gd name="connsiteX69" fmla="*/ 4220717 w 6884912"/>
              <a:gd name="connsiteY69" fmla="*/ 192946 h 1161397"/>
              <a:gd name="connsiteX70" fmla="*/ 4228802 w 6884912"/>
              <a:gd name="connsiteY70" fmla="*/ 201468 h 1161397"/>
              <a:gd name="connsiteX71" fmla="*/ 4424852 w 6884912"/>
              <a:gd name="connsiteY71" fmla="*/ 127591 h 1161397"/>
              <a:gd name="connsiteX72" fmla="*/ 4617330 w 6884912"/>
              <a:gd name="connsiteY72" fmla="*/ 111163 h 1161397"/>
              <a:gd name="connsiteX73" fmla="*/ 4730870 w 6884912"/>
              <a:gd name="connsiteY73" fmla="*/ 129432 h 1161397"/>
              <a:gd name="connsiteX74" fmla="*/ 4785037 w 6884912"/>
              <a:gd name="connsiteY74" fmla="*/ 161964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6029542 w 6884912"/>
              <a:gd name="connsiteY87" fmla="*/ 210339 h 1161397"/>
              <a:gd name="connsiteX88" fmla="*/ 6290640 w 6884912"/>
              <a:gd name="connsiteY88" fmla="*/ 167441 h 1161397"/>
              <a:gd name="connsiteX89" fmla="*/ 6380420 w 6884912"/>
              <a:gd name="connsiteY89" fmla="*/ 173195 h 1161397"/>
              <a:gd name="connsiteX90" fmla="*/ 6507891 w 6884912"/>
              <a:gd name="connsiteY90" fmla="*/ 118474 h 1161397"/>
              <a:gd name="connsiteX91" fmla="*/ 6571807 w 6884912"/>
              <a:gd name="connsiteY91" fmla="*/ 98636 h 1161397"/>
              <a:gd name="connsiteX92" fmla="*/ 6671880 w 6884912"/>
              <a:gd name="connsiteY92" fmla="*/ 82931 h 1161397"/>
              <a:gd name="connsiteX93" fmla="*/ 6702266 w 6884912"/>
              <a:gd name="connsiteY93" fmla="*/ 75470 h 1161397"/>
              <a:gd name="connsiteX94" fmla="*/ 6845802 w 6884912"/>
              <a:gd name="connsiteY94" fmla="*/ 24496 h 1161397"/>
              <a:gd name="connsiteX95" fmla="*/ 6884912 w 6884912"/>
              <a:gd name="connsiteY9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92172 w 6884912"/>
              <a:gd name="connsiteY38" fmla="*/ 629819 h 1161397"/>
              <a:gd name="connsiteX39" fmla="*/ 1731986 w 6884912"/>
              <a:gd name="connsiteY39" fmla="*/ 589682 h 1161397"/>
              <a:gd name="connsiteX40" fmla="*/ 1940326 w 6884912"/>
              <a:gd name="connsiteY40" fmla="*/ 582611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127968 w 6884912"/>
              <a:gd name="connsiteY54" fmla="*/ 287613 h 1161397"/>
              <a:gd name="connsiteX55" fmla="*/ 3222191 w 6884912"/>
              <a:gd name="connsiteY55" fmla="*/ 307887 h 1161397"/>
              <a:gd name="connsiteX56" fmla="*/ 3227953 w 6884912"/>
              <a:gd name="connsiteY56" fmla="*/ 297650 h 1161397"/>
              <a:gd name="connsiteX57" fmla="*/ 3287859 w 6884912"/>
              <a:gd name="connsiteY57" fmla="*/ 287558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907640 w 6884912"/>
              <a:gd name="connsiteY65" fmla="*/ 207568 h 1161397"/>
              <a:gd name="connsiteX66" fmla="*/ 4013061 w 6884912"/>
              <a:gd name="connsiteY66" fmla="*/ 224874 h 1161397"/>
              <a:gd name="connsiteX67" fmla="*/ 4134285 w 6884912"/>
              <a:gd name="connsiteY67" fmla="*/ 235592 h 1161397"/>
              <a:gd name="connsiteX68" fmla="*/ 4220717 w 6884912"/>
              <a:gd name="connsiteY68" fmla="*/ 192946 h 1161397"/>
              <a:gd name="connsiteX69" fmla="*/ 4228802 w 6884912"/>
              <a:gd name="connsiteY69" fmla="*/ 201468 h 1161397"/>
              <a:gd name="connsiteX70" fmla="*/ 4424852 w 6884912"/>
              <a:gd name="connsiteY70" fmla="*/ 127591 h 1161397"/>
              <a:gd name="connsiteX71" fmla="*/ 4617330 w 6884912"/>
              <a:gd name="connsiteY71" fmla="*/ 111163 h 1161397"/>
              <a:gd name="connsiteX72" fmla="*/ 4730870 w 6884912"/>
              <a:gd name="connsiteY72" fmla="*/ 129432 h 1161397"/>
              <a:gd name="connsiteX73" fmla="*/ 4785037 w 6884912"/>
              <a:gd name="connsiteY73" fmla="*/ 161964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467502 w 6884912"/>
              <a:gd name="connsiteY80" fmla="*/ 250963 h 1161397"/>
              <a:gd name="connsiteX81" fmla="*/ 5592395 w 6884912"/>
              <a:gd name="connsiteY81" fmla="*/ 265434 h 1161397"/>
              <a:gd name="connsiteX82" fmla="*/ 5613532 w 6884912"/>
              <a:gd name="connsiteY82" fmla="*/ 273379 h 1161397"/>
              <a:gd name="connsiteX83" fmla="*/ 5642173 w 6884912"/>
              <a:gd name="connsiteY83" fmla="*/ 266904 h 1161397"/>
              <a:gd name="connsiteX84" fmla="*/ 5756910 w 6884912"/>
              <a:gd name="connsiteY84" fmla="*/ 239211 h 1161397"/>
              <a:gd name="connsiteX85" fmla="*/ 5846667 w 6884912"/>
              <a:gd name="connsiteY85" fmla="*/ 201786 h 1161397"/>
              <a:gd name="connsiteX86" fmla="*/ 6029542 w 6884912"/>
              <a:gd name="connsiteY86" fmla="*/ 210339 h 1161397"/>
              <a:gd name="connsiteX87" fmla="*/ 6290640 w 6884912"/>
              <a:gd name="connsiteY87" fmla="*/ 167441 h 1161397"/>
              <a:gd name="connsiteX88" fmla="*/ 6380420 w 6884912"/>
              <a:gd name="connsiteY88" fmla="*/ 173195 h 1161397"/>
              <a:gd name="connsiteX89" fmla="*/ 6507891 w 6884912"/>
              <a:gd name="connsiteY89" fmla="*/ 118474 h 1161397"/>
              <a:gd name="connsiteX90" fmla="*/ 6571807 w 6884912"/>
              <a:gd name="connsiteY90" fmla="*/ 98636 h 1161397"/>
              <a:gd name="connsiteX91" fmla="*/ 6671880 w 6884912"/>
              <a:gd name="connsiteY91" fmla="*/ 82931 h 1161397"/>
              <a:gd name="connsiteX92" fmla="*/ 6702266 w 6884912"/>
              <a:gd name="connsiteY92" fmla="*/ 75470 h 1161397"/>
              <a:gd name="connsiteX93" fmla="*/ 6845802 w 6884912"/>
              <a:gd name="connsiteY93" fmla="*/ 24496 h 1161397"/>
              <a:gd name="connsiteX94" fmla="*/ 6884912 w 6884912"/>
              <a:gd name="connsiteY9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92172 w 6884912"/>
              <a:gd name="connsiteY37" fmla="*/ 629819 h 1161397"/>
              <a:gd name="connsiteX38" fmla="*/ 1731986 w 6884912"/>
              <a:gd name="connsiteY38" fmla="*/ 589682 h 1161397"/>
              <a:gd name="connsiteX39" fmla="*/ 1940326 w 6884912"/>
              <a:gd name="connsiteY39" fmla="*/ 582611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127968 w 6884912"/>
              <a:gd name="connsiteY53" fmla="*/ 287613 h 1161397"/>
              <a:gd name="connsiteX54" fmla="*/ 3222191 w 6884912"/>
              <a:gd name="connsiteY54" fmla="*/ 307887 h 1161397"/>
              <a:gd name="connsiteX55" fmla="*/ 3227953 w 6884912"/>
              <a:gd name="connsiteY55" fmla="*/ 297650 h 1161397"/>
              <a:gd name="connsiteX56" fmla="*/ 3287859 w 6884912"/>
              <a:gd name="connsiteY56" fmla="*/ 287558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907640 w 6884912"/>
              <a:gd name="connsiteY64" fmla="*/ 207568 h 1161397"/>
              <a:gd name="connsiteX65" fmla="*/ 4013061 w 6884912"/>
              <a:gd name="connsiteY65" fmla="*/ 224874 h 1161397"/>
              <a:gd name="connsiteX66" fmla="*/ 4134285 w 6884912"/>
              <a:gd name="connsiteY66" fmla="*/ 235592 h 1161397"/>
              <a:gd name="connsiteX67" fmla="*/ 4220717 w 6884912"/>
              <a:gd name="connsiteY67" fmla="*/ 192946 h 1161397"/>
              <a:gd name="connsiteX68" fmla="*/ 4228802 w 6884912"/>
              <a:gd name="connsiteY68" fmla="*/ 201468 h 1161397"/>
              <a:gd name="connsiteX69" fmla="*/ 4424852 w 6884912"/>
              <a:gd name="connsiteY69" fmla="*/ 127591 h 1161397"/>
              <a:gd name="connsiteX70" fmla="*/ 4617330 w 6884912"/>
              <a:gd name="connsiteY70" fmla="*/ 111163 h 1161397"/>
              <a:gd name="connsiteX71" fmla="*/ 4730870 w 6884912"/>
              <a:gd name="connsiteY71" fmla="*/ 129432 h 1161397"/>
              <a:gd name="connsiteX72" fmla="*/ 4785037 w 6884912"/>
              <a:gd name="connsiteY72" fmla="*/ 161964 h 1161397"/>
              <a:gd name="connsiteX73" fmla="*/ 4844073 w 6884912"/>
              <a:gd name="connsiteY73" fmla="*/ 161768 h 1161397"/>
              <a:gd name="connsiteX74" fmla="*/ 4856454 w 6884912"/>
              <a:gd name="connsiteY74" fmla="*/ 130488 h 1161397"/>
              <a:gd name="connsiteX75" fmla="*/ 4920038 w 6884912"/>
              <a:gd name="connsiteY75" fmla="*/ 140418 h 1161397"/>
              <a:gd name="connsiteX76" fmla="*/ 5016639 w 6884912"/>
              <a:gd name="connsiteY76" fmla="*/ 158905 h 1161397"/>
              <a:gd name="connsiteX77" fmla="*/ 5072009 w 6884912"/>
              <a:gd name="connsiteY77" fmla="*/ 161502 h 1161397"/>
              <a:gd name="connsiteX78" fmla="*/ 5223626 w 6884912"/>
              <a:gd name="connsiteY78" fmla="*/ 177356 h 1161397"/>
              <a:gd name="connsiteX79" fmla="*/ 5467502 w 6884912"/>
              <a:gd name="connsiteY79" fmla="*/ 250963 h 1161397"/>
              <a:gd name="connsiteX80" fmla="*/ 5592395 w 6884912"/>
              <a:gd name="connsiteY80" fmla="*/ 265434 h 1161397"/>
              <a:gd name="connsiteX81" fmla="*/ 5613532 w 6884912"/>
              <a:gd name="connsiteY81" fmla="*/ 273379 h 1161397"/>
              <a:gd name="connsiteX82" fmla="*/ 5642173 w 6884912"/>
              <a:gd name="connsiteY82" fmla="*/ 266904 h 1161397"/>
              <a:gd name="connsiteX83" fmla="*/ 5756910 w 6884912"/>
              <a:gd name="connsiteY83" fmla="*/ 239211 h 1161397"/>
              <a:gd name="connsiteX84" fmla="*/ 5846667 w 6884912"/>
              <a:gd name="connsiteY84" fmla="*/ 201786 h 1161397"/>
              <a:gd name="connsiteX85" fmla="*/ 6029542 w 6884912"/>
              <a:gd name="connsiteY85" fmla="*/ 210339 h 1161397"/>
              <a:gd name="connsiteX86" fmla="*/ 6290640 w 6884912"/>
              <a:gd name="connsiteY86" fmla="*/ 167441 h 1161397"/>
              <a:gd name="connsiteX87" fmla="*/ 6380420 w 6884912"/>
              <a:gd name="connsiteY87" fmla="*/ 173195 h 1161397"/>
              <a:gd name="connsiteX88" fmla="*/ 6507891 w 6884912"/>
              <a:gd name="connsiteY88" fmla="*/ 118474 h 1161397"/>
              <a:gd name="connsiteX89" fmla="*/ 6571807 w 6884912"/>
              <a:gd name="connsiteY89" fmla="*/ 98636 h 1161397"/>
              <a:gd name="connsiteX90" fmla="*/ 6671880 w 6884912"/>
              <a:gd name="connsiteY90" fmla="*/ 82931 h 1161397"/>
              <a:gd name="connsiteX91" fmla="*/ 6702266 w 6884912"/>
              <a:gd name="connsiteY91" fmla="*/ 75470 h 1161397"/>
              <a:gd name="connsiteX92" fmla="*/ 6845802 w 6884912"/>
              <a:gd name="connsiteY92" fmla="*/ 24496 h 1161397"/>
              <a:gd name="connsiteX93" fmla="*/ 6884912 w 6884912"/>
              <a:gd name="connsiteY9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67875 w 6884912"/>
              <a:gd name="connsiteY8" fmla="*/ 1051976 h 1161397"/>
              <a:gd name="connsiteX9" fmla="*/ 601644 w 6884912"/>
              <a:gd name="connsiteY9" fmla="*/ 1003997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92172 w 6884912"/>
              <a:gd name="connsiteY36" fmla="*/ 629819 h 1161397"/>
              <a:gd name="connsiteX37" fmla="*/ 1731986 w 6884912"/>
              <a:gd name="connsiteY37" fmla="*/ 589682 h 1161397"/>
              <a:gd name="connsiteX38" fmla="*/ 1940326 w 6884912"/>
              <a:gd name="connsiteY38" fmla="*/ 582611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127968 w 6884912"/>
              <a:gd name="connsiteY52" fmla="*/ 287613 h 1161397"/>
              <a:gd name="connsiteX53" fmla="*/ 3222191 w 6884912"/>
              <a:gd name="connsiteY53" fmla="*/ 307887 h 1161397"/>
              <a:gd name="connsiteX54" fmla="*/ 3227953 w 6884912"/>
              <a:gd name="connsiteY54" fmla="*/ 297650 h 1161397"/>
              <a:gd name="connsiteX55" fmla="*/ 3287859 w 6884912"/>
              <a:gd name="connsiteY55" fmla="*/ 287558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907640 w 6884912"/>
              <a:gd name="connsiteY63" fmla="*/ 207568 h 1161397"/>
              <a:gd name="connsiteX64" fmla="*/ 4013061 w 6884912"/>
              <a:gd name="connsiteY64" fmla="*/ 224874 h 1161397"/>
              <a:gd name="connsiteX65" fmla="*/ 4134285 w 6884912"/>
              <a:gd name="connsiteY65" fmla="*/ 235592 h 1161397"/>
              <a:gd name="connsiteX66" fmla="*/ 4220717 w 6884912"/>
              <a:gd name="connsiteY66" fmla="*/ 192946 h 1161397"/>
              <a:gd name="connsiteX67" fmla="*/ 4228802 w 6884912"/>
              <a:gd name="connsiteY67" fmla="*/ 201468 h 1161397"/>
              <a:gd name="connsiteX68" fmla="*/ 4424852 w 6884912"/>
              <a:gd name="connsiteY68" fmla="*/ 127591 h 1161397"/>
              <a:gd name="connsiteX69" fmla="*/ 4617330 w 6884912"/>
              <a:gd name="connsiteY69" fmla="*/ 111163 h 1161397"/>
              <a:gd name="connsiteX70" fmla="*/ 4730870 w 6884912"/>
              <a:gd name="connsiteY70" fmla="*/ 129432 h 1161397"/>
              <a:gd name="connsiteX71" fmla="*/ 4785037 w 6884912"/>
              <a:gd name="connsiteY71" fmla="*/ 161964 h 1161397"/>
              <a:gd name="connsiteX72" fmla="*/ 4844073 w 6884912"/>
              <a:gd name="connsiteY72" fmla="*/ 161768 h 1161397"/>
              <a:gd name="connsiteX73" fmla="*/ 4856454 w 6884912"/>
              <a:gd name="connsiteY73" fmla="*/ 130488 h 1161397"/>
              <a:gd name="connsiteX74" fmla="*/ 4920038 w 6884912"/>
              <a:gd name="connsiteY74" fmla="*/ 140418 h 1161397"/>
              <a:gd name="connsiteX75" fmla="*/ 5016639 w 6884912"/>
              <a:gd name="connsiteY75" fmla="*/ 158905 h 1161397"/>
              <a:gd name="connsiteX76" fmla="*/ 5072009 w 6884912"/>
              <a:gd name="connsiteY76" fmla="*/ 161502 h 1161397"/>
              <a:gd name="connsiteX77" fmla="*/ 5223626 w 6884912"/>
              <a:gd name="connsiteY77" fmla="*/ 177356 h 1161397"/>
              <a:gd name="connsiteX78" fmla="*/ 5467502 w 6884912"/>
              <a:gd name="connsiteY78" fmla="*/ 250963 h 1161397"/>
              <a:gd name="connsiteX79" fmla="*/ 5592395 w 6884912"/>
              <a:gd name="connsiteY79" fmla="*/ 265434 h 1161397"/>
              <a:gd name="connsiteX80" fmla="*/ 5613532 w 6884912"/>
              <a:gd name="connsiteY80" fmla="*/ 273379 h 1161397"/>
              <a:gd name="connsiteX81" fmla="*/ 5642173 w 6884912"/>
              <a:gd name="connsiteY81" fmla="*/ 266904 h 1161397"/>
              <a:gd name="connsiteX82" fmla="*/ 5756910 w 6884912"/>
              <a:gd name="connsiteY82" fmla="*/ 239211 h 1161397"/>
              <a:gd name="connsiteX83" fmla="*/ 5846667 w 6884912"/>
              <a:gd name="connsiteY83" fmla="*/ 201786 h 1161397"/>
              <a:gd name="connsiteX84" fmla="*/ 6029542 w 6884912"/>
              <a:gd name="connsiteY84" fmla="*/ 210339 h 1161397"/>
              <a:gd name="connsiteX85" fmla="*/ 6290640 w 6884912"/>
              <a:gd name="connsiteY85" fmla="*/ 167441 h 1161397"/>
              <a:gd name="connsiteX86" fmla="*/ 6380420 w 6884912"/>
              <a:gd name="connsiteY86" fmla="*/ 173195 h 1161397"/>
              <a:gd name="connsiteX87" fmla="*/ 6507891 w 6884912"/>
              <a:gd name="connsiteY87" fmla="*/ 118474 h 1161397"/>
              <a:gd name="connsiteX88" fmla="*/ 6571807 w 6884912"/>
              <a:gd name="connsiteY88" fmla="*/ 98636 h 1161397"/>
              <a:gd name="connsiteX89" fmla="*/ 6671880 w 6884912"/>
              <a:gd name="connsiteY89" fmla="*/ 82931 h 1161397"/>
              <a:gd name="connsiteX90" fmla="*/ 6702266 w 6884912"/>
              <a:gd name="connsiteY90" fmla="*/ 75470 h 1161397"/>
              <a:gd name="connsiteX91" fmla="*/ 6845802 w 6884912"/>
              <a:gd name="connsiteY91" fmla="*/ 24496 h 1161397"/>
              <a:gd name="connsiteX92" fmla="*/ 6884912 w 6884912"/>
              <a:gd name="connsiteY9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67875 w 6884912"/>
              <a:gd name="connsiteY8" fmla="*/ 1051976 h 1161397"/>
              <a:gd name="connsiteX9" fmla="*/ 601644 w 6884912"/>
              <a:gd name="connsiteY9" fmla="*/ 1003997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92172 w 6884912"/>
              <a:gd name="connsiteY36" fmla="*/ 629819 h 1161397"/>
              <a:gd name="connsiteX37" fmla="*/ 1731986 w 6884912"/>
              <a:gd name="connsiteY37" fmla="*/ 589682 h 1161397"/>
              <a:gd name="connsiteX38" fmla="*/ 1940326 w 6884912"/>
              <a:gd name="connsiteY38" fmla="*/ 582611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127968 w 6884912"/>
              <a:gd name="connsiteY52" fmla="*/ 287613 h 1161397"/>
              <a:gd name="connsiteX53" fmla="*/ 3222191 w 6884912"/>
              <a:gd name="connsiteY53" fmla="*/ 307887 h 1161397"/>
              <a:gd name="connsiteX54" fmla="*/ 3227953 w 6884912"/>
              <a:gd name="connsiteY54" fmla="*/ 297650 h 1161397"/>
              <a:gd name="connsiteX55" fmla="*/ 3287859 w 6884912"/>
              <a:gd name="connsiteY55" fmla="*/ 287558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907640 w 6884912"/>
              <a:gd name="connsiteY63" fmla="*/ 207568 h 1161397"/>
              <a:gd name="connsiteX64" fmla="*/ 4013061 w 6884912"/>
              <a:gd name="connsiteY64" fmla="*/ 224874 h 1161397"/>
              <a:gd name="connsiteX65" fmla="*/ 4134285 w 6884912"/>
              <a:gd name="connsiteY65" fmla="*/ 235592 h 1161397"/>
              <a:gd name="connsiteX66" fmla="*/ 4220717 w 6884912"/>
              <a:gd name="connsiteY66" fmla="*/ 192946 h 1161397"/>
              <a:gd name="connsiteX67" fmla="*/ 4228802 w 6884912"/>
              <a:gd name="connsiteY67" fmla="*/ 201468 h 1161397"/>
              <a:gd name="connsiteX68" fmla="*/ 4424852 w 6884912"/>
              <a:gd name="connsiteY68" fmla="*/ 127591 h 1161397"/>
              <a:gd name="connsiteX69" fmla="*/ 4617330 w 6884912"/>
              <a:gd name="connsiteY69" fmla="*/ 111163 h 1161397"/>
              <a:gd name="connsiteX70" fmla="*/ 4730870 w 6884912"/>
              <a:gd name="connsiteY70" fmla="*/ 129432 h 1161397"/>
              <a:gd name="connsiteX71" fmla="*/ 4785037 w 6884912"/>
              <a:gd name="connsiteY71" fmla="*/ 161964 h 1161397"/>
              <a:gd name="connsiteX72" fmla="*/ 4844073 w 6884912"/>
              <a:gd name="connsiteY72" fmla="*/ 161768 h 1161397"/>
              <a:gd name="connsiteX73" fmla="*/ 4856454 w 6884912"/>
              <a:gd name="connsiteY73" fmla="*/ 130488 h 1161397"/>
              <a:gd name="connsiteX74" fmla="*/ 4920038 w 6884912"/>
              <a:gd name="connsiteY74" fmla="*/ 140418 h 1161397"/>
              <a:gd name="connsiteX75" fmla="*/ 5016639 w 6884912"/>
              <a:gd name="connsiteY75" fmla="*/ 158905 h 1161397"/>
              <a:gd name="connsiteX76" fmla="*/ 5072009 w 6884912"/>
              <a:gd name="connsiteY76" fmla="*/ 161502 h 1161397"/>
              <a:gd name="connsiteX77" fmla="*/ 5223626 w 6884912"/>
              <a:gd name="connsiteY77" fmla="*/ 177356 h 1161397"/>
              <a:gd name="connsiteX78" fmla="*/ 5467502 w 6884912"/>
              <a:gd name="connsiteY78" fmla="*/ 250963 h 1161397"/>
              <a:gd name="connsiteX79" fmla="*/ 5592395 w 6884912"/>
              <a:gd name="connsiteY79" fmla="*/ 265434 h 1161397"/>
              <a:gd name="connsiteX80" fmla="*/ 5613532 w 6884912"/>
              <a:gd name="connsiteY80" fmla="*/ 273379 h 1161397"/>
              <a:gd name="connsiteX81" fmla="*/ 5642173 w 6884912"/>
              <a:gd name="connsiteY81" fmla="*/ 266904 h 1161397"/>
              <a:gd name="connsiteX82" fmla="*/ 5756910 w 6884912"/>
              <a:gd name="connsiteY82" fmla="*/ 239211 h 1161397"/>
              <a:gd name="connsiteX83" fmla="*/ 5846667 w 6884912"/>
              <a:gd name="connsiteY83" fmla="*/ 201786 h 1161397"/>
              <a:gd name="connsiteX84" fmla="*/ 6029542 w 6884912"/>
              <a:gd name="connsiteY84" fmla="*/ 210339 h 1161397"/>
              <a:gd name="connsiteX85" fmla="*/ 6290640 w 6884912"/>
              <a:gd name="connsiteY85" fmla="*/ 167441 h 1161397"/>
              <a:gd name="connsiteX86" fmla="*/ 6380420 w 6884912"/>
              <a:gd name="connsiteY86" fmla="*/ 173195 h 1161397"/>
              <a:gd name="connsiteX87" fmla="*/ 6507891 w 6884912"/>
              <a:gd name="connsiteY87" fmla="*/ 118474 h 1161397"/>
              <a:gd name="connsiteX88" fmla="*/ 6571807 w 6884912"/>
              <a:gd name="connsiteY88" fmla="*/ 98636 h 1161397"/>
              <a:gd name="connsiteX89" fmla="*/ 6671880 w 6884912"/>
              <a:gd name="connsiteY89" fmla="*/ 82931 h 1161397"/>
              <a:gd name="connsiteX90" fmla="*/ 6702266 w 6884912"/>
              <a:gd name="connsiteY90" fmla="*/ 75470 h 1161397"/>
              <a:gd name="connsiteX91" fmla="*/ 6845802 w 6884912"/>
              <a:gd name="connsiteY91" fmla="*/ 24496 h 1161397"/>
              <a:gd name="connsiteX92" fmla="*/ 6884912 w 6884912"/>
              <a:gd name="connsiteY9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601644 w 6884912"/>
              <a:gd name="connsiteY8" fmla="*/ 1003997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92172 w 6884912"/>
              <a:gd name="connsiteY35" fmla="*/ 629819 h 1161397"/>
              <a:gd name="connsiteX36" fmla="*/ 1731986 w 6884912"/>
              <a:gd name="connsiteY36" fmla="*/ 589682 h 1161397"/>
              <a:gd name="connsiteX37" fmla="*/ 1940326 w 6884912"/>
              <a:gd name="connsiteY37" fmla="*/ 582611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127968 w 6884912"/>
              <a:gd name="connsiteY51" fmla="*/ 287613 h 1161397"/>
              <a:gd name="connsiteX52" fmla="*/ 3222191 w 6884912"/>
              <a:gd name="connsiteY52" fmla="*/ 307887 h 1161397"/>
              <a:gd name="connsiteX53" fmla="*/ 3227953 w 6884912"/>
              <a:gd name="connsiteY53" fmla="*/ 297650 h 1161397"/>
              <a:gd name="connsiteX54" fmla="*/ 3287859 w 6884912"/>
              <a:gd name="connsiteY54" fmla="*/ 287558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907640 w 6884912"/>
              <a:gd name="connsiteY62" fmla="*/ 207568 h 1161397"/>
              <a:gd name="connsiteX63" fmla="*/ 4013061 w 6884912"/>
              <a:gd name="connsiteY63" fmla="*/ 224874 h 1161397"/>
              <a:gd name="connsiteX64" fmla="*/ 4134285 w 6884912"/>
              <a:gd name="connsiteY64" fmla="*/ 235592 h 1161397"/>
              <a:gd name="connsiteX65" fmla="*/ 4220717 w 6884912"/>
              <a:gd name="connsiteY65" fmla="*/ 192946 h 1161397"/>
              <a:gd name="connsiteX66" fmla="*/ 4228802 w 6884912"/>
              <a:gd name="connsiteY66" fmla="*/ 201468 h 1161397"/>
              <a:gd name="connsiteX67" fmla="*/ 4424852 w 6884912"/>
              <a:gd name="connsiteY67" fmla="*/ 127591 h 1161397"/>
              <a:gd name="connsiteX68" fmla="*/ 4617330 w 6884912"/>
              <a:gd name="connsiteY68" fmla="*/ 111163 h 1161397"/>
              <a:gd name="connsiteX69" fmla="*/ 4730870 w 6884912"/>
              <a:gd name="connsiteY69" fmla="*/ 129432 h 1161397"/>
              <a:gd name="connsiteX70" fmla="*/ 4785037 w 6884912"/>
              <a:gd name="connsiteY70" fmla="*/ 161964 h 1161397"/>
              <a:gd name="connsiteX71" fmla="*/ 4844073 w 6884912"/>
              <a:gd name="connsiteY71" fmla="*/ 161768 h 1161397"/>
              <a:gd name="connsiteX72" fmla="*/ 4856454 w 6884912"/>
              <a:gd name="connsiteY72" fmla="*/ 130488 h 1161397"/>
              <a:gd name="connsiteX73" fmla="*/ 4920038 w 6884912"/>
              <a:gd name="connsiteY73" fmla="*/ 140418 h 1161397"/>
              <a:gd name="connsiteX74" fmla="*/ 5016639 w 6884912"/>
              <a:gd name="connsiteY74" fmla="*/ 158905 h 1161397"/>
              <a:gd name="connsiteX75" fmla="*/ 5072009 w 6884912"/>
              <a:gd name="connsiteY75" fmla="*/ 161502 h 1161397"/>
              <a:gd name="connsiteX76" fmla="*/ 5223626 w 6884912"/>
              <a:gd name="connsiteY76" fmla="*/ 177356 h 1161397"/>
              <a:gd name="connsiteX77" fmla="*/ 5467502 w 6884912"/>
              <a:gd name="connsiteY77" fmla="*/ 250963 h 1161397"/>
              <a:gd name="connsiteX78" fmla="*/ 5592395 w 6884912"/>
              <a:gd name="connsiteY78" fmla="*/ 265434 h 1161397"/>
              <a:gd name="connsiteX79" fmla="*/ 5613532 w 6884912"/>
              <a:gd name="connsiteY79" fmla="*/ 273379 h 1161397"/>
              <a:gd name="connsiteX80" fmla="*/ 5642173 w 6884912"/>
              <a:gd name="connsiteY80" fmla="*/ 266904 h 1161397"/>
              <a:gd name="connsiteX81" fmla="*/ 5756910 w 6884912"/>
              <a:gd name="connsiteY81" fmla="*/ 239211 h 1161397"/>
              <a:gd name="connsiteX82" fmla="*/ 5846667 w 6884912"/>
              <a:gd name="connsiteY82" fmla="*/ 201786 h 1161397"/>
              <a:gd name="connsiteX83" fmla="*/ 6029542 w 6884912"/>
              <a:gd name="connsiteY83" fmla="*/ 210339 h 1161397"/>
              <a:gd name="connsiteX84" fmla="*/ 6290640 w 6884912"/>
              <a:gd name="connsiteY84" fmla="*/ 167441 h 1161397"/>
              <a:gd name="connsiteX85" fmla="*/ 6380420 w 6884912"/>
              <a:gd name="connsiteY85" fmla="*/ 173195 h 1161397"/>
              <a:gd name="connsiteX86" fmla="*/ 6507891 w 6884912"/>
              <a:gd name="connsiteY86" fmla="*/ 118474 h 1161397"/>
              <a:gd name="connsiteX87" fmla="*/ 6571807 w 6884912"/>
              <a:gd name="connsiteY87" fmla="*/ 98636 h 1161397"/>
              <a:gd name="connsiteX88" fmla="*/ 6671880 w 6884912"/>
              <a:gd name="connsiteY88" fmla="*/ 82931 h 1161397"/>
              <a:gd name="connsiteX89" fmla="*/ 6702266 w 6884912"/>
              <a:gd name="connsiteY89" fmla="*/ 75470 h 1161397"/>
              <a:gd name="connsiteX90" fmla="*/ 6845802 w 6884912"/>
              <a:gd name="connsiteY90" fmla="*/ 24496 h 1161397"/>
              <a:gd name="connsiteX91" fmla="*/ 6884912 w 6884912"/>
              <a:gd name="connsiteY9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92172 w 6884912"/>
              <a:gd name="connsiteY35" fmla="*/ 629819 h 1161397"/>
              <a:gd name="connsiteX36" fmla="*/ 1731986 w 6884912"/>
              <a:gd name="connsiteY36" fmla="*/ 589682 h 1161397"/>
              <a:gd name="connsiteX37" fmla="*/ 1940326 w 6884912"/>
              <a:gd name="connsiteY37" fmla="*/ 582611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127968 w 6884912"/>
              <a:gd name="connsiteY51" fmla="*/ 287613 h 1161397"/>
              <a:gd name="connsiteX52" fmla="*/ 3222191 w 6884912"/>
              <a:gd name="connsiteY52" fmla="*/ 307887 h 1161397"/>
              <a:gd name="connsiteX53" fmla="*/ 3227953 w 6884912"/>
              <a:gd name="connsiteY53" fmla="*/ 297650 h 1161397"/>
              <a:gd name="connsiteX54" fmla="*/ 3287859 w 6884912"/>
              <a:gd name="connsiteY54" fmla="*/ 287558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907640 w 6884912"/>
              <a:gd name="connsiteY62" fmla="*/ 207568 h 1161397"/>
              <a:gd name="connsiteX63" fmla="*/ 4013061 w 6884912"/>
              <a:gd name="connsiteY63" fmla="*/ 224874 h 1161397"/>
              <a:gd name="connsiteX64" fmla="*/ 4134285 w 6884912"/>
              <a:gd name="connsiteY64" fmla="*/ 235592 h 1161397"/>
              <a:gd name="connsiteX65" fmla="*/ 4220717 w 6884912"/>
              <a:gd name="connsiteY65" fmla="*/ 192946 h 1161397"/>
              <a:gd name="connsiteX66" fmla="*/ 4228802 w 6884912"/>
              <a:gd name="connsiteY66" fmla="*/ 201468 h 1161397"/>
              <a:gd name="connsiteX67" fmla="*/ 4424852 w 6884912"/>
              <a:gd name="connsiteY67" fmla="*/ 127591 h 1161397"/>
              <a:gd name="connsiteX68" fmla="*/ 4617330 w 6884912"/>
              <a:gd name="connsiteY68" fmla="*/ 111163 h 1161397"/>
              <a:gd name="connsiteX69" fmla="*/ 4730870 w 6884912"/>
              <a:gd name="connsiteY69" fmla="*/ 129432 h 1161397"/>
              <a:gd name="connsiteX70" fmla="*/ 4785037 w 6884912"/>
              <a:gd name="connsiteY70" fmla="*/ 161964 h 1161397"/>
              <a:gd name="connsiteX71" fmla="*/ 4844073 w 6884912"/>
              <a:gd name="connsiteY71" fmla="*/ 161768 h 1161397"/>
              <a:gd name="connsiteX72" fmla="*/ 4856454 w 6884912"/>
              <a:gd name="connsiteY72" fmla="*/ 130488 h 1161397"/>
              <a:gd name="connsiteX73" fmla="*/ 4920038 w 6884912"/>
              <a:gd name="connsiteY73" fmla="*/ 140418 h 1161397"/>
              <a:gd name="connsiteX74" fmla="*/ 5016639 w 6884912"/>
              <a:gd name="connsiteY74" fmla="*/ 158905 h 1161397"/>
              <a:gd name="connsiteX75" fmla="*/ 5072009 w 6884912"/>
              <a:gd name="connsiteY75" fmla="*/ 161502 h 1161397"/>
              <a:gd name="connsiteX76" fmla="*/ 5223626 w 6884912"/>
              <a:gd name="connsiteY76" fmla="*/ 177356 h 1161397"/>
              <a:gd name="connsiteX77" fmla="*/ 5467502 w 6884912"/>
              <a:gd name="connsiteY77" fmla="*/ 250963 h 1161397"/>
              <a:gd name="connsiteX78" fmla="*/ 5592395 w 6884912"/>
              <a:gd name="connsiteY78" fmla="*/ 265434 h 1161397"/>
              <a:gd name="connsiteX79" fmla="*/ 5613532 w 6884912"/>
              <a:gd name="connsiteY79" fmla="*/ 273379 h 1161397"/>
              <a:gd name="connsiteX80" fmla="*/ 5642173 w 6884912"/>
              <a:gd name="connsiteY80" fmla="*/ 266904 h 1161397"/>
              <a:gd name="connsiteX81" fmla="*/ 5756910 w 6884912"/>
              <a:gd name="connsiteY81" fmla="*/ 239211 h 1161397"/>
              <a:gd name="connsiteX82" fmla="*/ 5846667 w 6884912"/>
              <a:gd name="connsiteY82" fmla="*/ 201786 h 1161397"/>
              <a:gd name="connsiteX83" fmla="*/ 6029542 w 6884912"/>
              <a:gd name="connsiteY83" fmla="*/ 210339 h 1161397"/>
              <a:gd name="connsiteX84" fmla="*/ 6290640 w 6884912"/>
              <a:gd name="connsiteY84" fmla="*/ 167441 h 1161397"/>
              <a:gd name="connsiteX85" fmla="*/ 6380420 w 6884912"/>
              <a:gd name="connsiteY85" fmla="*/ 173195 h 1161397"/>
              <a:gd name="connsiteX86" fmla="*/ 6507891 w 6884912"/>
              <a:gd name="connsiteY86" fmla="*/ 118474 h 1161397"/>
              <a:gd name="connsiteX87" fmla="*/ 6571807 w 6884912"/>
              <a:gd name="connsiteY87" fmla="*/ 98636 h 1161397"/>
              <a:gd name="connsiteX88" fmla="*/ 6671880 w 6884912"/>
              <a:gd name="connsiteY88" fmla="*/ 82931 h 1161397"/>
              <a:gd name="connsiteX89" fmla="*/ 6702266 w 6884912"/>
              <a:gd name="connsiteY89" fmla="*/ 75470 h 1161397"/>
              <a:gd name="connsiteX90" fmla="*/ 6845802 w 6884912"/>
              <a:gd name="connsiteY90" fmla="*/ 24496 h 1161397"/>
              <a:gd name="connsiteX91" fmla="*/ 6884912 w 6884912"/>
              <a:gd name="connsiteY9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92172 w 6884912"/>
              <a:gd name="connsiteY34" fmla="*/ 629819 h 1161397"/>
              <a:gd name="connsiteX35" fmla="*/ 1731986 w 6884912"/>
              <a:gd name="connsiteY35" fmla="*/ 589682 h 1161397"/>
              <a:gd name="connsiteX36" fmla="*/ 1940326 w 6884912"/>
              <a:gd name="connsiteY36" fmla="*/ 582611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127968 w 6884912"/>
              <a:gd name="connsiteY50" fmla="*/ 287613 h 1161397"/>
              <a:gd name="connsiteX51" fmla="*/ 3222191 w 6884912"/>
              <a:gd name="connsiteY51" fmla="*/ 307887 h 1161397"/>
              <a:gd name="connsiteX52" fmla="*/ 3227953 w 6884912"/>
              <a:gd name="connsiteY52" fmla="*/ 297650 h 1161397"/>
              <a:gd name="connsiteX53" fmla="*/ 3287859 w 6884912"/>
              <a:gd name="connsiteY53" fmla="*/ 287558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907640 w 6884912"/>
              <a:gd name="connsiteY61" fmla="*/ 207568 h 1161397"/>
              <a:gd name="connsiteX62" fmla="*/ 4013061 w 6884912"/>
              <a:gd name="connsiteY62" fmla="*/ 224874 h 1161397"/>
              <a:gd name="connsiteX63" fmla="*/ 4134285 w 6884912"/>
              <a:gd name="connsiteY63" fmla="*/ 235592 h 1161397"/>
              <a:gd name="connsiteX64" fmla="*/ 4220717 w 6884912"/>
              <a:gd name="connsiteY64" fmla="*/ 192946 h 1161397"/>
              <a:gd name="connsiteX65" fmla="*/ 4228802 w 6884912"/>
              <a:gd name="connsiteY65" fmla="*/ 201468 h 1161397"/>
              <a:gd name="connsiteX66" fmla="*/ 4424852 w 6884912"/>
              <a:gd name="connsiteY66" fmla="*/ 127591 h 1161397"/>
              <a:gd name="connsiteX67" fmla="*/ 4617330 w 6884912"/>
              <a:gd name="connsiteY67" fmla="*/ 111163 h 1161397"/>
              <a:gd name="connsiteX68" fmla="*/ 4730870 w 6884912"/>
              <a:gd name="connsiteY68" fmla="*/ 129432 h 1161397"/>
              <a:gd name="connsiteX69" fmla="*/ 4785037 w 6884912"/>
              <a:gd name="connsiteY69" fmla="*/ 161964 h 1161397"/>
              <a:gd name="connsiteX70" fmla="*/ 4844073 w 6884912"/>
              <a:gd name="connsiteY70" fmla="*/ 161768 h 1161397"/>
              <a:gd name="connsiteX71" fmla="*/ 4856454 w 6884912"/>
              <a:gd name="connsiteY71" fmla="*/ 130488 h 1161397"/>
              <a:gd name="connsiteX72" fmla="*/ 4920038 w 6884912"/>
              <a:gd name="connsiteY72" fmla="*/ 140418 h 1161397"/>
              <a:gd name="connsiteX73" fmla="*/ 5016639 w 6884912"/>
              <a:gd name="connsiteY73" fmla="*/ 158905 h 1161397"/>
              <a:gd name="connsiteX74" fmla="*/ 5072009 w 6884912"/>
              <a:gd name="connsiteY74" fmla="*/ 161502 h 1161397"/>
              <a:gd name="connsiteX75" fmla="*/ 5223626 w 6884912"/>
              <a:gd name="connsiteY75" fmla="*/ 177356 h 1161397"/>
              <a:gd name="connsiteX76" fmla="*/ 5467502 w 6884912"/>
              <a:gd name="connsiteY76" fmla="*/ 250963 h 1161397"/>
              <a:gd name="connsiteX77" fmla="*/ 5592395 w 6884912"/>
              <a:gd name="connsiteY77" fmla="*/ 265434 h 1161397"/>
              <a:gd name="connsiteX78" fmla="*/ 5613532 w 6884912"/>
              <a:gd name="connsiteY78" fmla="*/ 273379 h 1161397"/>
              <a:gd name="connsiteX79" fmla="*/ 5642173 w 6884912"/>
              <a:gd name="connsiteY79" fmla="*/ 266904 h 1161397"/>
              <a:gd name="connsiteX80" fmla="*/ 5756910 w 6884912"/>
              <a:gd name="connsiteY80" fmla="*/ 239211 h 1161397"/>
              <a:gd name="connsiteX81" fmla="*/ 5846667 w 6884912"/>
              <a:gd name="connsiteY81" fmla="*/ 201786 h 1161397"/>
              <a:gd name="connsiteX82" fmla="*/ 6029542 w 6884912"/>
              <a:gd name="connsiteY82" fmla="*/ 210339 h 1161397"/>
              <a:gd name="connsiteX83" fmla="*/ 6290640 w 6884912"/>
              <a:gd name="connsiteY83" fmla="*/ 167441 h 1161397"/>
              <a:gd name="connsiteX84" fmla="*/ 6380420 w 6884912"/>
              <a:gd name="connsiteY84" fmla="*/ 173195 h 1161397"/>
              <a:gd name="connsiteX85" fmla="*/ 6507891 w 6884912"/>
              <a:gd name="connsiteY85" fmla="*/ 118474 h 1161397"/>
              <a:gd name="connsiteX86" fmla="*/ 6571807 w 6884912"/>
              <a:gd name="connsiteY86" fmla="*/ 98636 h 1161397"/>
              <a:gd name="connsiteX87" fmla="*/ 6671880 w 6884912"/>
              <a:gd name="connsiteY87" fmla="*/ 82931 h 1161397"/>
              <a:gd name="connsiteX88" fmla="*/ 6702266 w 6884912"/>
              <a:gd name="connsiteY88" fmla="*/ 75470 h 1161397"/>
              <a:gd name="connsiteX89" fmla="*/ 6845802 w 6884912"/>
              <a:gd name="connsiteY89" fmla="*/ 24496 h 1161397"/>
              <a:gd name="connsiteX90" fmla="*/ 6884912 w 6884912"/>
              <a:gd name="connsiteY9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92172 w 6884912"/>
              <a:gd name="connsiteY33" fmla="*/ 629819 h 1161397"/>
              <a:gd name="connsiteX34" fmla="*/ 1731986 w 6884912"/>
              <a:gd name="connsiteY34" fmla="*/ 589682 h 1161397"/>
              <a:gd name="connsiteX35" fmla="*/ 1940326 w 6884912"/>
              <a:gd name="connsiteY35" fmla="*/ 582611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127968 w 6884912"/>
              <a:gd name="connsiteY49" fmla="*/ 287613 h 1161397"/>
              <a:gd name="connsiteX50" fmla="*/ 3222191 w 6884912"/>
              <a:gd name="connsiteY50" fmla="*/ 307887 h 1161397"/>
              <a:gd name="connsiteX51" fmla="*/ 3227953 w 6884912"/>
              <a:gd name="connsiteY51" fmla="*/ 297650 h 1161397"/>
              <a:gd name="connsiteX52" fmla="*/ 3287859 w 6884912"/>
              <a:gd name="connsiteY52" fmla="*/ 287558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907640 w 6884912"/>
              <a:gd name="connsiteY60" fmla="*/ 207568 h 1161397"/>
              <a:gd name="connsiteX61" fmla="*/ 4013061 w 6884912"/>
              <a:gd name="connsiteY61" fmla="*/ 224874 h 1161397"/>
              <a:gd name="connsiteX62" fmla="*/ 4134285 w 6884912"/>
              <a:gd name="connsiteY62" fmla="*/ 235592 h 1161397"/>
              <a:gd name="connsiteX63" fmla="*/ 4220717 w 6884912"/>
              <a:gd name="connsiteY63" fmla="*/ 192946 h 1161397"/>
              <a:gd name="connsiteX64" fmla="*/ 4228802 w 6884912"/>
              <a:gd name="connsiteY64" fmla="*/ 201468 h 1161397"/>
              <a:gd name="connsiteX65" fmla="*/ 4424852 w 6884912"/>
              <a:gd name="connsiteY65" fmla="*/ 127591 h 1161397"/>
              <a:gd name="connsiteX66" fmla="*/ 4617330 w 6884912"/>
              <a:gd name="connsiteY66" fmla="*/ 111163 h 1161397"/>
              <a:gd name="connsiteX67" fmla="*/ 4730870 w 6884912"/>
              <a:gd name="connsiteY67" fmla="*/ 129432 h 1161397"/>
              <a:gd name="connsiteX68" fmla="*/ 4785037 w 6884912"/>
              <a:gd name="connsiteY68" fmla="*/ 161964 h 1161397"/>
              <a:gd name="connsiteX69" fmla="*/ 4844073 w 6884912"/>
              <a:gd name="connsiteY69" fmla="*/ 161768 h 1161397"/>
              <a:gd name="connsiteX70" fmla="*/ 4856454 w 6884912"/>
              <a:gd name="connsiteY70" fmla="*/ 130488 h 1161397"/>
              <a:gd name="connsiteX71" fmla="*/ 4920038 w 6884912"/>
              <a:gd name="connsiteY71" fmla="*/ 140418 h 1161397"/>
              <a:gd name="connsiteX72" fmla="*/ 5016639 w 6884912"/>
              <a:gd name="connsiteY72" fmla="*/ 158905 h 1161397"/>
              <a:gd name="connsiteX73" fmla="*/ 5072009 w 6884912"/>
              <a:gd name="connsiteY73" fmla="*/ 161502 h 1161397"/>
              <a:gd name="connsiteX74" fmla="*/ 5223626 w 6884912"/>
              <a:gd name="connsiteY74" fmla="*/ 177356 h 1161397"/>
              <a:gd name="connsiteX75" fmla="*/ 5467502 w 6884912"/>
              <a:gd name="connsiteY75" fmla="*/ 250963 h 1161397"/>
              <a:gd name="connsiteX76" fmla="*/ 5592395 w 6884912"/>
              <a:gd name="connsiteY76" fmla="*/ 265434 h 1161397"/>
              <a:gd name="connsiteX77" fmla="*/ 5613532 w 6884912"/>
              <a:gd name="connsiteY77" fmla="*/ 273379 h 1161397"/>
              <a:gd name="connsiteX78" fmla="*/ 5642173 w 6884912"/>
              <a:gd name="connsiteY78" fmla="*/ 266904 h 1161397"/>
              <a:gd name="connsiteX79" fmla="*/ 5756910 w 6884912"/>
              <a:gd name="connsiteY79" fmla="*/ 239211 h 1161397"/>
              <a:gd name="connsiteX80" fmla="*/ 5846667 w 6884912"/>
              <a:gd name="connsiteY80" fmla="*/ 201786 h 1161397"/>
              <a:gd name="connsiteX81" fmla="*/ 6029542 w 6884912"/>
              <a:gd name="connsiteY81" fmla="*/ 210339 h 1161397"/>
              <a:gd name="connsiteX82" fmla="*/ 6290640 w 6884912"/>
              <a:gd name="connsiteY82" fmla="*/ 167441 h 1161397"/>
              <a:gd name="connsiteX83" fmla="*/ 6380420 w 6884912"/>
              <a:gd name="connsiteY83" fmla="*/ 173195 h 1161397"/>
              <a:gd name="connsiteX84" fmla="*/ 6507891 w 6884912"/>
              <a:gd name="connsiteY84" fmla="*/ 118474 h 1161397"/>
              <a:gd name="connsiteX85" fmla="*/ 6571807 w 6884912"/>
              <a:gd name="connsiteY85" fmla="*/ 98636 h 1161397"/>
              <a:gd name="connsiteX86" fmla="*/ 6671880 w 6884912"/>
              <a:gd name="connsiteY86" fmla="*/ 82931 h 1161397"/>
              <a:gd name="connsiteX87" fmla="*/ 6702266 w 6884912"/>
              <a:gd name="connsiteY87" fmla="*/ 75470 h 1161397"/>
              <a:gd name="connsiteX88" fmla="*/ 6845802 w 6884912"/>
              <a:gd name="connsiteY88" fmla="*/ 24496 h 1161397"/>
              <a:gd name="connsiteX89" fmla="*/ 6884912 w 6884912"/>
              <a:gd name="connsiteY8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92172 w 6884912"/>
              <a:gd name="connsiteY32" fmla="*/ 629819 h 1161397"/>
              <a:gd name="connsiteX33" fmla="*/ 1731986 w 6884912"/>
              <a:gd name="connsiteY33" fmla="*/ 589682 h 1161397"/>
              <a:gd name="connsiteX34" fmla="*/ 1940326 w 6884912"/>
              <a:gd name="connsiteY34" fmla="*/ 582611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127968 w 6884912"/>
              <a:gd name="connsiteY48" fmla="*/ 287613 h 1161397"/>
              <a:gd name="connsiteX49" fmla="*/ 3222191 w 6884912"/>
              <a:gd name="connsiteY49" fmla="*/ 307887 h 1161397"/>
              <a:gd name="connsiteX50" fmla="*/ 3227953 w 6884912"/>
              <a:gd name="connsiteY50" fmla="*/ 297650 h 1161397"/>
              <a:gd name="connsiteX51" fmla="*/ 3287859 w 6884912"/>
              <a:gd name="connsiteY51" fmla="*/ 287558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907640 w 6884912"/>
              <a:gd name="connsiteY59" fmla="*/ 207568 h 1161397"/>
              <a:gd name="connsiteX60" fmla="*/ 4013061 w 6884912"/>
              <a:gd name="connsiteY60" fmla="*/ 224874 h 1161397"/>
              <a:gd name="connsiteX61" fmla="*/ 4134285 w 6884912"/>
              <a:gd name="connsiteY61" fmla="*/ 235592 h 1161397"/>
              <a:gd name="connsiteX62" fmla="*/ 4220717 w 6884912"/>
              <a:gd name="connsiteY62" fmla="*/ 192946 h 1161397"/>
              <a:gd name="connsiteX63" fmla="*/ 4228802 w 6884912"/>
              <a:gd name="connsiteY63" fmla="*/ 201468 h 1161397"/>
              <a:gd name="connsiteX64" fmla="*/ 4424852 w 6884912"/>
              <a:gd name="connsiteY64" fmla="*/ 127591 h 1161397"/>
              <a:gd name="connsiteX65" fmla="*/ 4617330 w 6884912"/>
              <a:gd name="connsiteY65" fmla="*/ 111163 h 1161397"/>
              <a:gd name="connsiteX66" fmla="*/ 4730870 w 6884912"/>
              <a:gd name="connsiteY66" fmla="*/ 129432 h 1161397"/>
              <a:gd name="connsiteX67" fmla="*/ 4785037 w 6884912"/>
              <a:gd name="connsiteY67" fmla="*/ 161964 h 1161397"/>
              <a:gd name="connsiteX68" fmla="*/ 4844073 w 6884912"/>
              <a:gd name="connsiteY68" fmla="*/ 161768 h 1161397"/>
              <a:gd name="connsiteX69" fmla="*/ 4856454 w 6884912"/>
              <a:gd name="connsiteY69" fmla="*/ 130488 h 1161397"/>
              <a:gd name="connsiteX70" fmla="*/ 4920038 w 6884912"/>
              <a:gd name="connsiteY70" fmla="*/ 140418 h 1161397"/>
              <a:gd name="connsiteX71" fmla="*/ 5016639 w 6884912"/>
              <a:gd name="connsiteY71" fmla="*/ 158905 h 1161397"/>
              <a:gd name="connsiteX72" fmla="*/ 5072009 w 6884912"/>
              <a:gd name="connsiteY72" fmla="*/ 161502 h 1161397"/>
              <a:gd name="connsiteX73" fmla="*/ 5223626 w 6884912"/>
              <a:gd name="connsiteY73" fmla="*/ 177356 h 1161397"/>
              <a:gd name="connsiteX74" fmla="*/ 5467502 w 6884912"/>
              <a:gd name="connsiteY74" fmla="*/ 250963 h 1161397"/>
              <a:gd name="connsiteX75" fmla="*/ 5592395 w 6884912"/>
              <a:gd name="connsiteY75" fmla="*/ 265434 h 1161397"/>
              <a:gd name="connsiteX76" fmla="*/ 5613532 w 6884912"/>
              <a:gd name="connsiteY76" fmla="*/ 273379 h 1161397"/>
              <a:gd name="connsiteX77" fmla="*/ 5642173 w 6884912"/>
              <a:gd name="connsiteY77" fmla="*/ 266904 h 1161397"/>
              <a:gd name="connsiteX78" fmla="*/ 5756910 w 6884912"/>
              <a:gd name="connsiteY78" fmla="*/ 239211 h 1161397"/>
              <a:gd name="connsiteX79" fmla="*/ 5846667 w 6884912"/>
              <a:gd name="connsiteY79" fmla="*/ 201786 h 1161397"/>
              <a:gd name="connsiteX80" fmla="*/ 6029542 w 6884912"/>
              <a:gd name="connsiteY80" fmla="*/ 210339 h 1161397"/>
              <a:gd name="connsiteX81" fmla="*/ 6290640 w 6884912"/>
              <a:gd name="connsiteY81" fmla="*/ 167441 h 1161397"/>
              <a:gd name="connsiteX82" fmla="*/ 6380420 w 6884912"/>
              <a:gd name="connsiteY82" fmla="*/ 173195 h 1161397"/>
              <a:gd name="connsiteX83" fmla="*/ 6507891 w 6884912"/>
              <a:gd name="connsiteY83" fmla="*/ 118474 h 1161397"/>
              <a:gd name="connsiteX84" fmla="*/ 6571807 w 6884912"/>
              <a:gd name="connsiteY84" fmla="*/ 98636 h 1161397"/>
              <a:gd name="connsiteX85" fmla="*/ 6671880 w 6884912"/>
              <a:gd name="connsiteY85" fmla="*/ 82931 h 1161397"/>
              <a:gd name="connsiteX86" fmla="*/ 6702266 w 6884912"/>
              <a:gd name="connsiteY86" fmla="*/ 75470 h 1161397"/>
              <a:gd name="connsiteX87" fmla="*/ 6845802 w 6884912"/>
              <a:gd name="connsiteY87" fmla="*/ 24496 h 1161397"/>
              <a:gd name="connsiteX88" fmla="*/ 6884912 w 6884912"/>
              <a:gd name="connsiteY8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92172 w 6884912"/>
              <a:gd name="connsiteY31" fmla="*/ 629819 h 1161397"/>
              <a:gd name="connsiteX32" fmla="*/ 1731986 w 6884912"/>
              <a:gd name="connsiteY32" fmla="*/ 589682 h 1161397"/>
              <a:gd name="connsiteX33" fmla="*/ 1940326 w 6884912"/>
              <a:gd name="connsiteY33" fmla="*/ 582611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754324 w 6884912"/>
              <a:gd name="connsiteY42" fmla="*/ 424766 h 1161397"/>
              <a:gd name="connsiteX43" fmla="*/ 2848470 w 6884912"/>
              <a:gd name="connsiteY43" fmla="*/ 405966 h 1161397"/>
              <a:gd name="connsiteX44" fmla="*/ 2881772 w 6884912"/>
              <a:gd name="connsiteY44" fmla="*/ 387260 h 1161397"/>
              <a:gd name="connsiteX45" fmla="*/ 2929932 w 6884912"/>
              <a:gd name="connsiteY45" fmla="*/ 368912 h 1161397"/>
              <a:gd name="connsiteX46" fmla="*/ 3013020 w 6884912"/>
              <a:gd name="connsiteY46" fmla="*/ 327578 h 1161397"/>
              <a:gd name="connsiteX47" fmla="*/ 3127968 w 6884912"/>
              <a:gd name="connsiteY47" fmla="*/ 287613 h 1161397"/>
              <a:gd name="connsiteX48" fmla="*/ 3222191 w 6884912"/>
              <a:gd name="connsiteY48" fmla="*/ 307887 h 1161397"/>
              <a:gd name="connsiteX49" fmla="*/ 3227953 w 6884912"/>
              <a:gd name="connsiteY49" fmla="*/ 297650 h 1161397"/>
              <a:gd name="connsiteX50" fmla="*/ 3287859 w 6884912"/>
              <a:gd name="connsiteY50" fmla="*/ 287558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907640 w 6884912"/>
              <a:gd name="connsiteY58" fmla="*/ 207568 h 1161397"/>
              <a:gd name="connsiteX59" fmla="*/ 4013061 w 6884912"/>
              <a:gd name="connsiteY59" fmla="*/ 224874 h 1161397"/>
              <a:gd name="connsiteX60" fmla="*/ 4134285 w 6884912"/>
              <a:gd name="connsiteY60" fmla="*/ 235592 h 1161397"/>
              <a:gd name="connsiteX61" fmla="*/ 4220717 w 6884912"/>
              <a:gd name="connsiteY61" fmla="*/ 192946 h 1161397"/>
              <a:gd name="connsiteX62" fmla="*/ 4228802 w 6884912"/>
              <a:gd name="connsiteY62" fmla="*/ 201468 h 1161397"/>
              <a:gd name="connsiteX63" fmla="*/ 4424852 w 6884912"/>
              <a:gd name="connsiteY63" fmla="*/ 127591 h 1161397"/>
              <a:gd name="connsiteX64" fmla="*/ 4617330 w 6884912"/>
              <a:gd name="connsiteY64" fmla="*/ 111163 h 1161397"/>
              <a:gd name="connsiteX65" fmla="*/ 4730870 w 6884912"/>
              <a:gd name="connsiteY65" fmla="*/ 129432 h 1161397"/>
              <a:gd name="connsiteX66" fmla="*/ 4785037 w 6884912"/>
              <a:gd name="connsiteY66" fmla="*/ 161964 h 1161397"/>
              <a:gd name="connsiteX67" fmla="*/ 4844073 w 6884912"/>
              <a:gd name="connsiteY67" fmla="*/ 161768 h 1161397"/>
              <a:gd name="connsiteX68" fmla="*/ 4856454 w 6884912"/>
              <a:gd name="connsiteY68" fmla="*/ 130488 h 1161397"/>
              <a:gd name="connsiteX69" fmla="*/ 4920038 w 6884912"/>
              <a:gd name="connsiteY69" fmla="*/ 140418 h 1161397"/>
              <a:gd name="connsiteX70" fmla="*/ 5016639 w 6884912"/>
              <a:gd name="connsiteY70" fmla="*/ 158905 h 1161397"/>
              <a:gd name="connsiteX71" fmla="*/ 5072009 w 6884912"/>
              <a:gd name="connsiteY71" fmla="*/ 161502 h 1161397"/>
              <a:gd name="connsiteX72" fmla="*/ 5223626 w 6884912"/>
              <a:gd name="connsiteY72" fmla="*/ 177356 h 1161397"/>
              <a:gd name="connsiteX73" fmla="*/ 5467502 w 6884912"/>
              <a:gd name="connsiteY73" fmla="*/ 250963 h 1161397"/>
              <a:gd name="connsiteX74" fmla="*/ 5592395 w 6884912"/>
              <a:gd name="connsiteY74" fmla="*/ 265434 h 1161397"/>
              <a:gd name="connsiteX75" fmla="*/ 5613532 w 6884912"/>
              <a:gd name="connsiteY75" fmla="*/ 273379 h 1161397"/>
              <a:gd name="connsiteX76" fmla="*/ 5642173 w 6884912"/>
              <a:gd name="connsiteY76" fmla="*/ 266904 h 1161397"/>
              <a:gd name="connsiteX77" fmla="*/ 5756910 w 6884912"/>
              <a:gd name="connsiteY77" fmla="*/ 239211 h 1161397"/>
              <a:gd name="connsiteX78" fmla="*/ 5846667 w 6884912"/>
              <a:gd name="connsiteY78" fmla="*/ 201786 h 1161397"/>
              <a:gd name="connsiteX79" fmla="*/ 6029542 w 6884912"/>
              <a:gd name="connsiteY79" fmla="*/ 210339 h 1161397"/>
              <a:gd name="connsiteX80" fmla="*/ 6290640 w 6884912"/>
              <a:gd name="connsiteY80" fmla="*/ 167441 h 1161397"/>
              <a:gd name="connsiteX81" fmla="*/ 6380420 w 6884912"/>
              <a:gd name="connsiteY81" fmla="*/ 173195 h 1161397"/>
              <a:gd name="connsiteX82" fmla="*/ 6507891 w 6884912"/>
              <a:gd name="connsiteY82" fmla="*/ 118474 h 1161397"/>
              <a:gd name="connsiteX83" fmla="*/ 6571807 w 6884912"/>
              <a:gd name="connsiteY83" fmla="*/ 98636 h 1161397"/>
              <a:gd name="connsiteX84" fmla="*/ 6671880 w 6884912"/>
              <a:gd name="connsiteY84" fmla="*/ 82931 h 1161397"/>
              <a:gd name="connsiteX85" fmla="*/ 6702266 w 6884912"/>
              <a:gd name="connsiteY85" fmla="*/ 75470 h 1161397"/>
              <a:gd name="connsiteX86" fmla="*/ 6845802 w 6884912"/>
              <a:gd name="connsiteY86" fmla="*/ 24496 h 1161397"/>
              <a:gd name="connsiteX87" fmla="*/ 6884912 w 6884912"/>
              <a:gd name="connsiteY8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907640 w 6884912"/>
              <a:gd name="connsiteY57" fmla="*/ 207568 h 1161397"/>
              <a:gd name="connsiteX58" fmla="*/ 4013061 w 6884912"/>
              <a:gd name="connsiteY58" fmla="*/ 224874 h 1161397"/>
              <a:gd name="connsiteX59" fmla="*/ 4134285 w 6884912"/>
              <a:gd name="connsiteY59" fmla="*/ 235592 h 1161397"/>
              <a:gd name="connsiteX60" fmla="*/ 4220717 w 6884912"/>
              <a:gd name="connsiteY60" fmla="*/ 192946 h 1161397"/>
              <a:gd name="connsiteX61" fmla="*/ 4228802 w 6884912"/>
              <a:gd name="connsiteY61" fmla="*/ 201468 h 1161397"/>
              <a:gd name="connsiteX62" fmla="*/ 4424852 w 6884912"/>
              <a:gd name="connsiteY62" fmla="*/ 127591 h 1161397"/>
              <a:gd name="connsiteX63" fmla="*/ 4617330 w 6884912"/>
              <a:gd name="connsiteY63" fmla="*/ 111163 h 1161397"/>
              <a:gd name="connsiteX64" fmla="*/ 4730870 w 6884912"/>
              <a:gd name="connsiteY64" fmla="*/ 129432 h 1161397"/>
              <a:gd name="connsiteX65" fmla="*/ 4785037 w 6884912"/>
              <a:gd name="connsiteY65" fmla="*/ 161964 h 1161397"/>
              <a:gd name="connsiteX66" fmla="*/ 4844073 w 6884912"/>
              <a:gd name="connsiteY66" fmla="*/ 161768 h 1161397"/>
              <a:gd name="connsiteX67" fmla="*/ 4856454 w 6884912"/>
              <a:gd name="connsiteY67" fmla="*/ 130488 h 1161397"/>
              <a:gd name="connsiteX68" fmla="*/ 4920038 w 6884912"/>
              <a:gd name="connsiteY68" fmla="*/ 140418 h 1161397"/>
              <a:gd name="connsiteX69" fmla="*/ 5016639 w 6884912"/>
              <a:gd name="connsiteY69" fmla="*/ 158905 h 1161397"/>
              <a:gd name="connsiteX70" fmla="*/ 5072009 w 6884912"/>
              <a:gd name="connsiteY70" fmla="*/ 161502 h 1161397"/>
              <a:gd name="connsiteX71" fmla="*/ 5223626 w 6884912"/>
              <a:gd name="connsiteY71" fmla="*/ 177356 h 1161397"/>
              <a:gd name="connsiteX72" fmla="*/ 5467502 w 6884912"/>
              <a:gd name="connsiteY72" fmla="*/ 250963 h 1161397"/>
              <a:gd name="connsiteX73" fmla="*/ 5592395 w 6884912"/>
              <a:gd name="connsiteY73" fmla="*/ 265434 h 1161397"/>
              <a:gd name="connsiteX74" fmla="*/ 5613532 w 6884912"/>
              <a:gd name="connsiteY74" fmla="*/ 273379 h 1161397"/>
              <a:gd name="connsiteX75" fmla="*/ 5642173 w 6884912"/>
              <a:gd name="connsiteY75" fmla="*/ 266904 h 1161397"/>
              <a:gd name="connsiteX76" fmla="*/ 5756910 w 6884912"/>
              <a:gd name="connsiteY76" fmla="*/ 239211 h 1161397"/>
              <a:gd name="connsiteX77" fmla="*/ 5846667 w 6884912"/>
              <a:gd name="connsiteY77" fmla="*/ 201786 h 1161397"/>
              <a:gd name="connsiteX78" fmla="*/ 6029542 w 6884912"/>
              <a:gd name="connsiteY78" fmla="*/ 210339 h 1161397"/>
              <a:gd name="connsiteX79" fmla="*/ 6290640 w 6884912"/>
              <a:gd name="connsiteY79" fmla="*/ 167441 h 1161397"/>
              <a:gd name="connsiteX80" fmla="*/ 6380420 w 6884912"/>
              <a:gd name="connsiteY80" fmla="*/ 173195 h 1161397"/>
              <a:gd name="connsiteX81" fmla="*/ 6507891 w 6884912"/>
              <a:gd name="connsiteY81" fmla="*/ 118474 h 1161397"/>
              <a:gd name="connsiteX82" fmla="*/ 6571807 w 6884912"/>
              <a:gd name="connsiteY82" fmla="*/ 98636 h 1161397"/>
              <a:gd name="connsiteX83" fmla="*/ 6671880 w 6884912"/>
              <a:gd name="connsiteY83" fmla="*/ 82931 h 1161397"/>
              <a:gd name="connsiteX84" fmla="*/ 6702266 w 6884912"/>
              <a:gd name="connsiteY84" fmla="*/ 75470 h 1161397"/>
              <a:gd name="connsiteX85" fmla="*/ 6845802 w 6884912"/>
              <a:gd name="connsiteY85" fmla="*/ 24496 h 1161397"/>
              <a:gd name="connsiteX86" fmla="*/ 6884912 w 6884912"/>
              <a:gd name="connsiteY8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907640 w 6884912"/>
              <a:gd name="connsiteY57" fmla="*/ 207568 h 1161397"/>
              <a:gd name="connsiteX58" fmla="*/ 4013061 w 6884912"/>
              <a:gd name="connsiteY58" fmla="*/ 224874 h 1161397"/>
              <a:gd name="connsiteX59" fmla="*/ 4134285 w 6884912"/>
              <a:gd name="connsiteY59" fmla="*/ 235592 h 1161397"/>
              <a:gd name="connsiteX60" fmla="*/ 4220717 w 6884912"/>
              <a:gd name="connsiteY60" fmla="*/ 192946 h 1161397"/>
              <a:gd name="connsiteX61" fmla="*/ 4228802 w 6884912"/>
              <a:gd name="connsiteY61" fmla="*/ 201468 h 1161397"/>
              <a:gd name="connsiteX62" fmla="*/ 4424852 w 6884912"/>
              <a:gd name="connsiteY62" fmla="*/ 127591 h 1161397"/>
              <a:gd name="connsiteX63" fmla="*/ 4617330 w 6884912"/>
              <a:gd name="connsiteY63" fmla="*/ 111163 h 1161397"/>
              <a:gd name="connsiteX64" fmla="*/ 4730870 w 6884912"/>
              <a:gd name="connsiteY64" fmla="*/ 129432 h 1161397"/>
              <a:gd name="connsiteX65" fmla="*/ 4785037 w 6884912"/>
              <a:gd name="connsiteY65" fmla="*/ 161964 h 1161397"/>
              <a:gd name="connsiteX66" fmla="*/ 4844073 w 6884912"/>
              <a:gd name="connsiteY66" fmla="*/ 161768 h 1161397"/>
              <a:gd name="connsiteX67" fmla="*/ 4856454 w 6884912"/>
              <a:gd name="connsiteY67" fmla="*/ 130488 h 1161397"/>
              <a:gd name="connsiteX68" fmla="*/ 4920038 w 6884912"/>
              <a:gd name="connsiteY68" fmla="*/ 140418 h 1161397"/>
              <a:gd name="connsiteX69" fmla="*/ 5016639 w 6884912"/>
              <a:gd name="connsiteY69" fmla="*/ 158905 h 1161397"/>
              <a:gd name="connsiteX70" fmla="*/ 5072009 w 6884912"/>
              <a:gd name="connsiteY70" fmla="*/ 161502 h 1161397"/>
              <a:gd name="connsiteX71" fmla="*/ 5223626 w 6884912"/>
              <a:gd name="connsiteY71" fmla="*/ 177356 h 1161397"/>
              <a:gd name="connsiteX72" fmla="*/ 5467502 w 6884912"/>
              <a:gd name="connsiteY72" fmla="*/ 250963 h 1161397"/>
              <a:gd name="connsiteX73" fmla="*/ 5592395 w 6884912"/>
              <a:gd name="connsiteY73" fmla="*/ 265434 h 1161397"/>
              <a:gd name="connsiteX74" fmla="*/ 5613532 w 6884912"/>
              <a:gd name="connsiteY74" fmla="*/ 273379 h 1161397"/>
              <a:gd name="connsiteX75" fmla="*/ 5642173 w 6884912"/>
              <a:gd name="connsiteY75" fmla="*/ 266904 h 1161397"/>
              <a:gd name="connsiteX76" fmla="*/ 5756910 w 6884912"/>
              <a:gd name="connsiteY76" fmla="*/ 239211 h 1161397"/>
              <a:gd name="connsiteX77" fmla="*/ 5846667 w 6884912"/>
              <a:gd name="connsiteY77" fmla="*/ 201786 h 1161397"/>
              <a:gd name="connsiteX78" fmla="*/ 6029542 w 6884912"/>
              <a:gd name="connsiteY78" fmla="*/ 210339 h 1161397"/>
              <a:gd name="connsiteX79" fmla="*/ 6290640 w 6884912"/>
              <a:gd name="connsiteY79" fmla="*/ 167441 h 1161397"/>
              <a:gd name="connsiteX80" fmla="*/ 6380420 w 6884912"/>
              <a:gd name="connsiteY80" fmla="*/ 173195 h 1161397"/>
              <a:gd name="connsiteX81" fmla="*/ 6507891 w 6884912"/>
              <a:gd name="connsiteY81" fmla="*/ 118474 h 1161397"/>
              <a:gd name="connsiteX82" fmla="*/ 6571807 w 6884912"/>
              <a:gd name="connsiteY82" fmla="*/ 98636 h 1161397"/>
              <a:gd name="connsiteX83" fmla="*/ 6671880 w 6884912"/>
              <a:gd name="connsiteY83" fmla="*/ 82931 h 1161397"/>
              <a:gd name="connsiteX84" fmla="*/ 6702266 w 6884912"/>
              <a:gd name="connsiteY84" fmla="*/ 75470 h 1161397"/>
              <a:gd name="connsiteX85" fmla="*/ 6845802 w 6884912"/>
              <a:gd name="connsiteY85" fmla="*/ 24496 h 1161397"/>
              <a:gd name="connsiteX86" fmla="*/ 6884912 w 6884912"/>
              <a:gd name="connsiteY8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907640 w 6884912"/>
              <a:gd name="connsiteY56" fmla="*/ 207568 h 1161397"/>
              <a:gd name="connsiteX57" fmla="*/ 4013061 w 6884912"/>
              <a:gd name="connsiteY57" fmla="*/ 224874 h 1161397"/>
              <a:gd name="connsiteX58" fmla="*/ 4134285 w 6884912"/>
              <a:gd name="connsiteY58" fmla="*/ 235592 h 1161397"/>
              <a:gd name="connsiteX59" fmla="*/ 4220717 w 6884912"/>
              <a:gd name="connsiteY59" fmla="*/ 192946 h 1161397"/>
              <a:gd name="connsiteX60" fmla="*/ 4228802 w 6884912"/>
              <a:gd name="connsiteY60" fmla="*/ 201468 h 1161397"/>
              <a:gd name="connsiteX61" fmla="*/ 4424852 w 6884912"/>
              <a:gd name="connsiteY61" fmla="*/ 127591 h 1161397"/>
              <a:gd name="connsiteX62" fmla="*/ 4617330 w 6884912"/>
              <a:gd name="connsiteY62" fmla="*/ 111163 h 1161397"/>
              <a:gd name="connsiteX63" fmla="*/ 4730870 w 6884912"/>
              <a:gd name="connsiteY63" fmla="*/ 129432 h 1161397"/>
              <a:gd name="connsiteX64" fmla="*/ 4785037 w 6884912"/>
              <a:gd name="connsiteY64" fmla="*/ 161964 h 1161397"/>
              <a:gd name="connsiteX65" fmla="*/ 4844073 w 6884912"/>
              <a:gd name="connsiteY65" fmla="*/ 161768 h 1161397"/>
              <a:gd name="connsiteX66" fmla="*/ 4856454 w 6884912"/>
              <a:gd name="connsiteY66" fmla="*/ 130488 h 1161397"/>
              <a:gd name="connsiteX67" fmla="*/ 4920038 w 6884912"/>
              <a:gd name="connsiteY67" fmla="*/ 140418 h 1161397"/>
              <a:gd name="connsiteX68" fmla="*/ 5016639 w 6884912"/>
              <a:gd name="connsiteY68" fmla="*/ 158905 h 1161397"/>
              <a:gd name="connsiteX69" fmla="*/ 5072009 w 6884912"/>
              <a:gd name="connsiteY69" fmla="*/ 161502 h 1161397"/>
              <a:gd name="connsiteX70" fmla="*/ 5223626 w 6884912"/>
              <a:gd name="connsiteY70" fmla="*/ 177356 h 1161397"/>
              <a:gd name="connsiteX71" fmla="*/ 5467502 w 6884912"/>
              <a:gd name="connsiteY71" fmla="*/ 250963 h 1161397"/>
              <a:gd name="connsiteX72" fmla="*/ 5592395 w 6884912"/>
              <a:gd name="connsiteY72" fmla="*/ 265434 h 1161397"/>
              <a:gd name="connsiteX73" fmla="*/ 5613532 w 6884912"/>
              <a:gd name="connsiteY73" fmla="*/ 273379 h 1161397"/>
              <a:gd name="connsiteX74" fmla="*/ 5642173 w 6884912"/>
              <a:gd name="connsiteY74" fmla="*/ 266904 h 1161397"/>
              <a:gd name="connsiteX75" fmla="*/ 5756910 w 6884912"/>
              <a:gd name="connsiteY75" fmla="*/ 239211 h 1161397"/>
              <a:gd name="connsiteX76" fmla="*/ 5846667 w 6884912"/>
              <a:gd name="connsiteY76" fmla="*/ 201786 h 1161397"/>
              <a:gd name="connsiteX77" fmla="*/ 6029542 w 6884912"/>
              <a:gd name="connsiteY77" fmla="*/ 210339 h 1161397"/>
              <a:gd name="connsiteX78" fmla="*/ 6290640 w 6884912"/>
              <a:gd name="connsiteY78" fmla="*/ 167441 h 1161397"/>
              <a:gd name="connsiteX79" fmla="*/ 6380420 w 6884912"/>
              <a:gd name="connsiteY79" fmla="*/ 173195 h 1161397"/>
              <a:gd name="connsiteX80" fmla="*/ 6507891 w 6884912"/>
              <a:gd name="connsiteY80" fmla="*/ 118474 h 1161397"/>
              <a:gd name="connsiteX81" fmla="*/ 6571807 w 6884912"/>
              <a:gd name="connsiteY81" fmla="*/ 98636 h 1161397"/>
              <a:gd name="connsiteX82" fmla="*/ 6671880 w 6884912"/>
              <a:gd name="connsiteY82" fmla="*/ 82931 h 1161397"/>
              <a:gd name="connsiteX83" fmla="*/ 6702266 w 6884912"/>
              <a:gd name="connsiteY83" fmla="*/ 75470 h 1161397"/>
              <a:gd name="connsiteX84" fmla="*/ 6845802 w 6884912"/>
              <a:gd name="connsiteY84" fmla="*/ 24496 h 1161397"/>
              <a:gd name="connsiteX85" fmla="*/ 6884912 w 6884912"/>
              <a:gd name="connsiteY8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907640 w 6884912"/>
              <a:gd name="connsiteY55" fmla="*/ 207568 h 1161397"/>
              <a:gd name="connsiteX56" fmla="*/ 4013061 w 6884912"/>
              <a:gd name="connsiteY56" fmla="*/ 224874 h 1161397"/>
              <a:gd name="connsiteX57" fmla="*/ 4134285 w 6884912"/>
              <a:gd name="connsiteY57" fmla="*/ 235592 h 1161397"/>
              <a:gd name="connsiteX58" fmla="*/ 4220717 w 6884912"/>
              <a:gd name="connsiteY58" fmla="*/ 192946 h 1161397"/>
              <a:gd name="connsiteX59" fmla="*/ 4228802 w 6884912"/>
              <a:gd name="connsiteY59" fmla="*/ 201468 h 1161397"/>
              <a:gd name="connsiteX60" fmla="*/ 4424852 w 6884912"/>
              <a:gd name="connsiteY60" fmla="*/ 127591 h 1161397"/>
              <a:gd name="connsiteX61" fmla="*/ 4617330 w 6884912"/>
              <a:gd name="connsiteY61" fmla="*/ 111163 h 1161397"/>
              <a:gd name="connsiteX62" fmla="*/ 4730870 w 6884912"/>
              <a:gd name="connsiteY62" fmla="*/ 129432 h 1161397"/>
              <a:gd name="connsiteX63" fmla="*/ 4785037 w 6884912"/>
              <a:gd name="connsiteY63" fmla="*/ 161964 h 1161397"/>
              <a:gd name="connsiteX64" fmla="*/ 4844073 w 6884912"/>
              <a:gd name="connsiteY64" fmla="*/ 161768 h 1161397"/>
              <a:gd name="connsiteX65" fmla="*/ 4856454 w 6884912"/>
              <a:gd name="connsiteY65" fmla="*/ 130488 h 1161397"/>
              <a:gd name="connsiteX66" fmla="*/ 4920038 w 6884912"/>
              <a:gd name="connsiteY66" fmla="*/ 140418 h 1161397"/>
              <a:gd name="connsiteX67" fmla="*/ 5016639 w 6884912"/>
              <a:gd name="connsiteY67" fmla="*/ 158905 h 1161397"/>
              <a:gd name="connsiteX68" fmla="*/ 5072009 w 6884912"/>
              <a:gd name="connsiteY68" fmla="*/ 161502 h 1161397"/>
              <a:gd name="connsiteX69" fmla="*/ 5223626 w 6884912"/>
              <a:gd name="connsiteY69" fmla="*/ 177356 h 1161397"/>
              <a:gd name="connsiteX70" fmla="*/ 5467502 w 6884912"/>
              <a:gd name="connsiteY70" fmla="*/ 250963 h 1161397"/>
              <a:gd name="connsiteX71" fmla="*/ 5592395 w 6884912"/>
              <a:gd name="connsiteY71" fmla="*/ 265434 h 1161397"/>
              <a:gd name="connsiteX72" fmla="*/ 5613532 w 6884912"/>
              <a:gd name="connsiteY72" fmla="*/ 273379 h 1161397"/>
              <a:gd name="connsiteX73" fmla="*/ 5642173 w 6884912"/>
              <a:gd name="connsiteY73" fmla="*/ 266904 h 1161397"/>
              <a:gd name="connsiteX74" fmla="*/ 5756910 w 6884912"/>
              <a:gd name="connsiteY74" fmla="*/ 239211 h 1161397"/>
              <a:gd name="connsiteX75" fmla="*/ 5846667 w 6884912"/>
              <a:gd name="connsiteY75" fmla="*/ 201786 h 1161397"/>
              <a:gd name="connsiteX76" fmla="*/ 6029542 w 6884912"/>
              <a:gd name="connsiteY76" fmla="*/ 210339 h 1161397"/>
              <a:gd name="connsiteX77" fmla="*/ 6290640 w 6884912"/>
              <a:gd name="connsiteY77" fmla="*/ 167441 h 1161397"/>
              <a:gd name="connsiteX78" fmla="*/ 6380420 w 6884912"/>
              <a:gd name="connsiteY78" fmla="*/ 173195 h 1161397"/>
              <a:gd name="connsiteX79" fmla="*/ 6507891 w 6884912"/>
              <a:gd name="connsiteY79" fmla="*/ 118474 h 1161397"/>
              <a:gd name="connsiteX80" fmla="*/ 6571807 w 6884912"/>
              <a:gd name="connsiteY80" fmla="*/ 98636 h 1161397"/>
              <a:gd name="connsiteX81" fmla="*/ 6671880 w 6884912"/>
              <a:gd name="connsiteY81" fmla="*/ 82931 h 1161397"/>
              <a:gd name="connsiteX82" fmla="*/ 6702266 w 6884912"/>
              <a:gd name="connsiteY82" fmla="*/ 75470 h 1161397"/>
              <a:gd name="connsiteX83" fmla="*/ 6845802 w 6884912"/>
              <a:gd name="connsiteY83" fmla="*/ 24496 h 1161397"/>
              <a:gd name="connsiteX84" fmla="*/ 6884912 w 6884912"/>
              <a:gd name="connsiteY8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24852 w 6884912"/>
              <a:gd name="connsiteY59" fmla="*/ 127591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4920038 w 6884912"/>
              <a:gd name="connsiteY65" fmla="*/ 140418 h 1161397"/>
              <a:gd name="connsiteX66" fmla="*/ 5016639 w 6884912"/>
              <a:gd name="connsiteY66" fmla="*/ 158905 h 1161397"/>
              <a:gd name="connsiteX67" fmla="*/ 5072009 w 6884912"/>
              <a:gd name="connsiteY67" fmla="*/ 161502 h 1161397"/>
              <a:gd name="connsiteX68" fmla="*/ 5223626 w 6884912"/>
              <a:gd name="connsiteY68" fmla="*/ 177356 h 1161397"/>
              <a:gd name="connsiteX69" fmla="*/ 5467502 w 6884912"/>
              <a:gd name="connsiteY69" fmla="*/ 250963 h 1161397"/>
              <a:gd name="connsiteX70" fmla="*/ 5592395 w 6884912"/>
              <a:gd name="connsiteY70" fmla="*/ 265434 h 1161397"/>
              <a:gd name="connsiteX71" fmla="*/ 5613532 w 6884912"/>
              <a:gd name="connsiteY71" fmla="*/ 273379 h 1161397"/>
              <a:gd name="connsiteX72" fmla="*/ 5642173 w 6884912"/>
              <a:gd name="connsiteY72" fmla="*/ 266904 h 1161397"/>
              <a:gd name="connsiteX73" fmla="*/ 5756910 w 6884912"/>
              <a:gd name="connsiteY73" fmla="*/ 239211 h 1161397"/>
              <a:gd name="connsiteX74" fmla="*/ 5846667 w 6884912"/>
              <a:gd name="connsiteY74" fmla="*/ 201786 h 1161397"/>
              <a:gd name="connsiteX75" fmla="*/ 6029542 w 6884912"/>
              <a:gd name="connsiteY75" fmla="*/ 210339 h 1161397"/>
              <a:gd name="connsiteX76" fmla="*/ 6290640 w 6884912"/>
              <a:gd name="connsiteY76" fmla="*/ 167441 h 1161397"/>
              <a:gd name="connsiteX77" fmla="*/ 6380420 w 6884912"/>
              <a:gd name="connsiteY77" fmla="*/ 173195 h 1161397"/>
              <a:gd name="connsiteX78" fmla="*/ 6507891 w 6884912"/>
              <a:gd name="connsiteY78" fmla="*/ 118474 h 1161397"/>
              <a:gd name="connsiteX79" fmla="*/ 6571807 w 6884912"/>
              <a:gd name="connsiteY79" fmla="*/ 98636 h 1161397"/>
              <a:gd name="connsiteX80" fmla="*/ 6671880 w 6884912"/>
              <a:gd name="connsiteY80" fmla="*/ 82931 h 1161397"/>
              <a:gd name="connsiteX81" fmla="*/ 6702266 w 6884912"/>
              <a:gd name="connsiteY81" fmla="*/ 75470 h 1161397"/>
              <a:gd name="connsiteX82" fmla="*/ 6845802 w 6884912"/>
              <a:gd name="connsiteY82" fmla="*/ 24496 h 1161397"/>
              <a:gd name="connsiteX83" fmla="*/ 6884912 w 6884912"/>
              <a:gd name="connsiteY8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4920038 w 6884912"/>
              <a:gd name="connsiteY65" fmla="*/ 140418 h 1161397"/>
              <a:gd name="connsiteX66" fmla="*/ 5016639 w 6884912"/>
              <a:gd name="connsiteY66" fmla="*/ 158905 h 1161397"/>
              <a:gd name="connsiteX67" fmla="*/ 5072009 w 6884912"/>
              <a:gd name="connsiteY67" fmla="*/ 161502 h 1161397"/>
              <a:gd name="connsiteX68" fmla="*/ 5223626 w 6884912"/>
              <a:gd name="connsiteY68" fmla="*/ 177356 h 1161397"/>
              <a:gd name="connsiteX69" fmla="*/ 5467502 w 6884912"/>
              <a:gd name="connsiteY69" fmla="*/ 250963 h 1161397"/>
              <a:gd name="connsiteX70" fmla="*/ 5592395 w 6884912"/>
              <a:gd name="connsiteY70" fmla="*/ 265434 h 1161397"/>
              <a:gd name="connsiteX71" fmla="*/ 5613532 w 6884912"/>
              <a:gd name="connsiteY71" fmla="*/ 273379 h 1161397"/>
              <a:gd name="connsiteX72" fmla="*/ 5642173 w 6884912"/>
              <a:gd name="connsiteY72" fmla="*/ 266904 h 1161397"/>
              <a:gd name="connsiteX73" fmla="*/ 5756910 w 6884912"/>
              <a:gd name="connsiteY73" fmla="*/ 239211 h 1161397"/>
              <a:gd name="connsiteX74" fmla="*/ 5846667 w 6884912"/>
              <a:gd name="connsiteY74" fmla="*/ 201786 h 1161397"/>
              <a:gd name="connsiteX75" fmla="*/ 6029542 w 6884912"/>
              <a:gd name="connsiteY75" fmla="*/ 210339 h 1161397"/>
              <a:gd name="connsiteX76" fmla="*/ 6290640 w 6884912"/>
              <a:gd name="connsiteY76" fmla="*/ 167441 h 1161397"/>
              <a:gd name="connsiteX77" fmla="*/ 6380420 w 6884912"/>
              <a:gd name="connsiteY77" fmla="*/ 173195 h 1161397"/>
              <a:gd name="connsiteX78" fmla="*/ 6507891 w 6884912"/>
              <a:gd name="connsiteY78" fmla="*/ 118474 h 1161397"/>
              <a:gd name="connsiteX79" fmla="*/ 6571807 w 6884912"/>
              <a:gd name="connsiteY79" fmla="*/ 98636 h 1161397"/>
              <a:gd name="connsiteX80" fmla="*/ 6671880 w 6884912"/>
              <a:gd name="connsiteY80" fmla="*/ 82931 h 1161397"/>
              <a:gd name="connsiteX81" fmla="*/ 6702266 w 6884912"/>
              <a:gd name="connsiteY81" fmla="*/ 75470 h 1161397"/>
              <a:gd name="connsiteX82" fmla="*/ 6845802 w 6884912"/>
              <a:gd name="connsiteY82" fmla="*/ 24496 h 1161397"/>
              <a:gd name="connsiteX83" fmla="*/ 6884912 w 6884912"/>
              <a:gd name="connsiteY8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5016639 w 6884912"/>
              <a:gd name="connsiteY65" fmla="*/ 158905 h 1161397"/>
              <a:gd name="connsiteX66" fmla="*/ 5072009 w 6884912"/>
              <a:gd name="connsiteY66" fmla="*/ 161502 h 1161397"/>
              <a:gd name="connsiteX67" fmla="*/ 5223626 w 6884912"/>
              <a:gd name="connsiteY67" fmla="*/ 177356 h 1161397"/>
              <a:gd name="connsiteX68" fmla="*/ 5467502 w 6884912"/>
              <a:gd name="connsiteY68" fmla="*/ 250963 h 1161397"/>
              <a:gd name="connsiteX69" fmla="*/ 5592395 w 6884912"/>
              <a:gd name="connsiteY69" fmla="*/ 265434 h 1161397"/>
              <a:gd name="connsiteX70" fmla="*/ 5613532 w 6884912"/>
              <a:gd name="connsiteY70" fmla="*/ 273379 h 1161397"/>
              <a:gd name="connsiteX71" fmla="*/ 5642173 w 6884912"/>
              <a:gd name="connsiteY71" fmla="*/ 266904 h 1161397"/>
              <a:gd name="connsiteX72" fmla="*/ 5756910 w 6884912"/>
              <a:gd name="connsiteY72" fmla="*/ 239211 h 1161397"/>
              <a:gd name="connsiteX73" fmla="*/ 5846667 w 6884912"/>
              <a:gd name="connsiteY73" fmla="*/ 201786 h 1161397"/>
              <a:gd name="connsiteX74" fmla="*/ 6029542 w 6884912"/>
              <a:gd name="connsiteY74" fmla="*/ 210339 h 1161397"/>
              <a:gd name="connsiteX75" fmla="*/ 6290640 w 6884912"/>
              <a:gd name="connsiteY75" fmla="*/ 167441 h 1161397"/>
              <a:gd name="connsiteX76" fmla="*/ 6380420 w 6884912"/>
              <a:gd name="connsiteY76" fmla="*/ 173195 h 1161397"/>
              <a:gd name="connsiteX77" fmla="*/ 6507891 w 6884912"/>
              <a:gd name="connsiteY77" fmla="*/ 118474 h 1161397"/>
              <a:gd name="connsiteX78" fmla="*/ 6571807 w 6884912"/>
              <a:gd name="connsiteY78" fmla="*/ 98636 h 1161397"/>
              <a:gd name="connsiteX79" fmla="*/ 6671880 w 6884912"/>
              <a:gd name="connsiteY79" fmla="*/ 82931 h 1161397"/>
              <a:gd name="connsiteX80" fmla="*/ 6702266 w 6884912"/>
              <a:gd name="connsiteY80" fmla="*/ 75470 h 1161397"/>
              <a:gd name="connsiteX81" fmla="*/ 6845802 w 6884912"/>
              <a:gd name="connsiteY81" fmla="*/ 24496 h 1161397"/>
              <a:gd name="connsiteX82" fmla="*/ 6884912 w 6884912"/>
              <a:gd name="connsiteY8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5016639 w 6884912"/>
              <a:gd name="connsiteY64" fmla="*/ 158905 h 1161397"/>
              <a:gd name="connsiteX65" fmla="*/ 5072009 w 6884912"/>
              <a:gd name="connsiteY65" fmla="*/ 161502 h 1161397"/>
              <a:gd name="connsiteX66" fmla="*/ 5223626 w 6884912"/>
              <a:gd name="connsiteY66" fmla="*/ 177356 h 1161397"/>
              <a:gd name="connsiteX67" fmla="*/ 5467502 w 6884912"/>
              <a:gd name="connsiteY67" fmla="*/ 250963 h 1161397"/>
              <a:gd name="connsiteX68" fmla="*/ 5592395 w 6884912"/>
              <a:gd name="connsiteY68" fmla="*/ 265434 h 1161397"/>
              <a:gd name="connsiteX69" fmla="*/ 5613532 w 6884912"/>
              <a:gd name="connsiteY69" fmla="*/ 273379 h 1161397"/>
              <a:gd name="connsiteX70" fmla="*/ 5642173 w 6884912"/>
              <a:gd name="connsiteY70" fmla="*/ 266904 h 1161397"/>
              <a:gd name="connsiteX71" fmla="*/ 5756910 w 6884912"/>
              <a:gd name="connsiteY71" fmla="*/ 239211 h 1161397"/>
              <a:gd name="connsiteX72" fmla="*/ 5846667 w 6884912"/>
              <a:gd name="connsiteY72" fmla="*/ 201786 h 1161397"/>
              <a:gd name="connsiteX73" fmla="*/ 6029542 w 6884912"/>
              <a:gd name="connsiteY73" fmla="*/ 210339 h 1161397"/>
              <a:gd name="connsiteX74" fmla="*/ 6290640 w 6884912"/>
              <a:gd name="connsiteY74" fmla="*/ 167441 h 1161397"/>
              <a:gd name="connsiteX75" fmla="*/ 6380420 w 6884912"/>
              <a:gd name="connsiteY75" fmla="*/ 173195 h 1161397"/>
              <a:gd name="connsiteX76" fmla="*/ 6507891 w 6884912"/>
              <a:gd name="connsiteY76" fmla="*/ 118474 h 1161397"/>
              <a:gd name="connsiteX77" fmla="*/ 6571807 w 6884912"/>
              <a:gd name="connsiteY77" fmla="*/ 98636 h 1161397"/>
              <a:gd name="connsiteX78" fmla="*/ 6671880 w 6884912"/>
              <a:gd name="connsiteY78" fmla="*/ 82931 h 1161397"/>
              <a:gd name="connsiteX79" fmla="*/ 6702266 w 6884912"/>
              <a:gd name="connsiteY79" fmla="*/ 75470 h 1161397"/>
              <a:gd name="connsiteX80" fmla="*/ 6845802 w 6884912"/>
              <a:gd name="connsiteY80" fmla="*/ 24496 h 1161397"/>
              <a:gd name="connsiteX81" fmla="*/ 6884912 w 6884912"/>
              <a:gd name="connsiteY81"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31799" y="1126149"/>
                  <a:pt x="298798" y="1044531"/>
                  <a:pt x="355512" y="1036593"/>
                </a:cubicBezTo>
                <a:cubicBezTo>
                  <a:pt x="427149" y="1015055"/>
                  <a:pt x="466407" y="1043128"/>
                  <a:pt x="519354" y="1038706"/>
                </a:cubicBezTo>
                <a:cubicBezTo>
                  <a:pt x="536908" y="1031720"/>
                  <a:pt x="669410" y="970661"/>
                  <a:pt x="689654" y="966675"/>
                </a:cubicBezTo>
                <a:cubicBezTo>
                  <a:pt x="736045" y="948784"/>
                  <a:pt x="769339" y="947890"/>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cubicBezTo>
                  <a:pt x="1200307" y="688370"/>
                  <a:pt x="1275301" y="651309"/>
                  <a:pt x="1299977" y="639196"/>
                </a:cubicBezTo>
                <a:cubicBezTo>
                  <a:pt x="1323072" y="639367"/>
                  <a:pt x="1341279" y="658105"/>
                  <a:pt x="1326190" y="625955"/>
                </a:cubicBezTo>
                <a:cubicBezTo>
                  <a:pt x="1333572" y="625050"/>
                  <a:pt x="1337406" y="621362"/>
                  <a:pt x="1339600" y="616295"/>
                </a:cubicBezTo>
                <a:cubicBezTo>
                  <a:pt x="1350503" y="614507"/>
                  <a:pt x="1381945" y="616030"/>
                  <a:pt x="1391606" y="615229"/>
                </a:cubicBez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85857" y="623401"/>
                  <a:pt x="1592172" y="629819"/>
                </a:cubicBezTo>
                <a:cubicBezTo>
                  <a:pt x="1651945" y="578091"/>
                  <a:pt x="1659006" y="610309"/>
                  <a:pt x="1731986" y="589682"/>
                </a:cubicBezTo>
                <a:cubicBezTo>
                  <a:pt x="1817442" y="583260"/>
                  <a:pt x="1884494" y="589156"/>
                  <a:pt x="1940326" y="582611"/>
                </a:cubicBezTo>
                <a:cubicBezTo>
                  <a:pt x="1967287" y="583845"/>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754324" y="424766"/>
                </a:ln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72664" y="234091"/>
                  <a:pt x="3860868" y="210929"/>
                  <a:pt x="3907640" y="207568"/>
                </a:cubicBezTo>
                <a:lnTo>
                  <a:pt x="4013061" y="224874"/>
                </a:lnTo>
                <a:cubicBezTo>
                  <a:pt x="4034530" y="199451"/>
                  <a:pt x="4074202" y="238734"/>
                  <a:pt x="4134285" y="235592"/>
                </a:cubicBezTo>
                <a:cubicBezTo>
                  <a:pt x="4157674" y="206403"/>
                  <a:pt x="4174806" y="233822"/>
                  <a:pt x="4220717" y="192946"/>
                </a:cubicBezTo>
                <a:cubicBezTo>
                  <a:pt x="4222964" y="196132"/>
                  <a:pt x="4196151" y="208022"/>
                  <a:pt x="4228802" y="201468"/>
                </a:cubicBezTo>
                <a:cubicBezTo>
                  <a:pt x="4261453" y="194914"/>
                  <a:pt x="4351868" y="168674"/>
                  <a:pt x="4416623" y="153623"/>
                </a:cubicBezTo>
                <a:cubicBezTo>
                  <a:pt x="4490845" y="140294"/>
                  <a:pt x="4527062" y="166416"/>
                  <a:pt x="4617330" y="111163"/>
                </a:cubicBezTo>
                <a:cubicBezTo>
                  <a:pt x="4668333" y="111470"/>
                  <a:pt x="4702919" y="120965"/>
                  <a:pt x="4730870" y="129432"/>
                </a:cubicBezTo>
                <a:cubicBezTo>
                  <a:pt x="4725822" y="156271"/>
                  <a:pt x="4800214" y="133127"/>
                  <a:pt x="4785037" y="161964"/>
                </a:cubicBezTo>
                <a:cubicBezTo>
                  <a:pt x="4810025" y="183633"/>
                  <a:pt x="4819434" y="143205"/>
                  <a:pt x="4844073" y="161768"/>
                </a:cubicBezTo>
                <a:lnTo>
                  <a:pt x="5016639" y="158905"/>
                </a:lnTo>
                <a:cubicBezTo>
                  <a:pt x="5037063" y="141828"/>
                  <a:pt x="5054534" y="147986"/>
                  <a:pt x="5072009" y="161502"/>
                </a:cubicBezTo>
                <a:cubicBezTo>
                  <a:pt x="5121260" y="153653"/>
                  <a:pt x="5167555" y="172635"/>
                  <a:pt x="5223626" y="177356"/>
                </a:cubicBezTo>
                <a:cubicBezTo>
                  <a:pt x="5289541" y="192266"/>
                  <a:pt x="5406040" y="236283"/>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106" y="196974"/>
                  <a:pt x="5955547" y="216063"/>
                  <a:pt x="6029542" y="210339"/>
                </a:cubicBezTo>
                <a:cubicBezTo>
                  <a:pt x="6084527" y="201461"/>
                  <a:pt x="6232160" y="173632"/>
                  <a:pt x="6290640" y="167441"/>
                </a:cubicBezTo>
                <a:cubicBezTo>
                  <a:pt x="6330523" y="169653"/>
                  <a:pt x="6344211" y="181356"/>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0FBE8EC-1812-4EE8-AE95-F57CA25A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V="1">
            <a:off x="8566205" y="0"/>
            <a:ext cx="3625795"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290640 w 6884912"/>
              <a:gd name="connsiteY101" fmla="*/ 167441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290640 w 6884912"/>
              <a:gd name="connsiteY100" fmla="*/ 167441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290640 w 6884912"/>
              <a:gd name="connsiteY99" fmla="*/ 167441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134285 w 6884912"/>
              <a:gd name="connsiteY76" fmla="*/ 235592 h 1161397"/>
              <a:gd name="connsiteX77" fmla="*/ 4220717 w 6884912"/>
              <a:gd name="connsiteY77" fmla="*/ 192946 h 1161397"/>
              <a:gd name="connsiteX78" fmla="*/ 4228802 w 6884912"/>
              <a:gd name="connsiteY78" fmla="*/ 201468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785037 w 6884912"/>
              <a:gd name="connsiteY83" fmla="*/ 161964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290640 w 6884912"/>
              <a:gd name="connsiteY98" fmla="*/ 167441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4013061 w 6884912"/>
              <a:gd name="connsiteY74" fmla="*/ 224874 h 1161397"/>
              <a:gd name="connsiteX75" fmla="*/ 4134285 w 6884912"/>
              <a:gd name="connsiteY75" fmla="*/ 235592 h 1161397"/>
              <a:gd name="connsiteX76" fmla="*/ 4220717 w 6884912"/>
              <a:gd name="connsiteY76" fmla="*/ 192946 h 1161397"/>
              <a:gd name="connsiteX77" fmla="*/ 4228802 w 6884912"/>
              <a:gd name="connsiteY77" fmla="*/ 201468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785037 w 6884912"/>
              <a:gd name="connsiteY82" fmla="*/ 161964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290640 w 6884912"/>
              <a:gd name="connsiteY97" fmla="*/ 167441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3910449 w 6884912"/>
              <a:gd name="connsiteY72" fmla="*/ 197808 h 1161397"/>
              <a:gd name="connsiteX73" fmla="*/ 4013061 w 6884912"/>
              <a:gd name="connsiteY73" fmla="*/ 224874 h 1161397"/>
              <a:gd name="connsiteX74" fmla="*/ 4134285 w 6884912"/>
              <a:gd name="connsiteY74" fmla="*/ 235592 h 1161397"/>
              <a:gd name="connsiteX75" fmla="*/ 4220717 w 6884912"/>
              <a:gd name="connsiteY75" fmla="*/ 192946 h 1161397"/>
              <a:gd name="connsiteX76" fmla="*/ 4228802 w 6884912"/>
              <a:gd name="connsiteY76" fmla="*/ 201468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785037 w 6884912"/>
              <a:gd name="connsiteY81" fmla="*/ 161964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290640 w 6884912"/>
              <a:gd name="connsiteY96" fmla="*/ 167441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907640 w 6884912"/>
              <a:gd name="connsiteY71" fmla="*/ 207568 h 1161397"/>
              <a:gd name="connsiteX72" fmla="*/ 4013061 w 6884912"/>
              <a:gd name="connsiteY72" fmla="*/ 224874 h 1161397"/>
              <a:gd name="connsiteX73" fmla="*/ 4134285 w 6884912"/>
              <a:gd name="connsiteY73" fmla="*/ 235592 h 1161397"/>
              <a:gd name="connsiteX74" fmla="*/ 4220717 w 6884912"/>
              <a:gd name="connsiteY74" fmla="*/ 192946 h 1161397"/>
              <a:gd name="connsiteX75" fmla="*/ 4228802 w 6884912"/>
              <a:gd name="connsiteY75" fmla="*/ 201468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785037 w 6884912"/>
              <a:gd name="connsiteY80" fmla="*/ 161964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290640 w 6884912"/>
              <a:gd name="connsiteY95" fmla="*/ 167441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907640 w 6884912"/>
              <a:gd name="connsiteY70" fmla="*/ 207568 h 1161397"/>
              <a:gd name="connsiteX71" fmla="*/ 4013061 w 6884912"/>
              <a:gd name="connsiteY71" fmla="*/ 224874 h 1161397"/>
              <a:gd name="connsiteX72" fmla="*/ 4134285 w 6884912"/>
              <a:gd name="connsiteY72" fmla="*/ 235592 h 1161397"/>
              <a:gd name="connsiteX73" fmla="*/ 4220717 w 6884912"/>
              <a:gd name="connsiteY73" fmla="*/ 192946 h 1161397"/>
              <a:gd name="connsiteX74" fmla="*/ 4228802 w 6884912"/>
              <a:gd name="connsiteY74" fmla="*/ 201468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785037 w 6884912"/>
              <a:gd name="connsiteY79" fmla="*/ 161964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290640 w 6884912"/>
              <a:gd name="connsiteY94" fmla="*/ 167441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785037 w 6884912"/>
              <a:gd name="connsiteY78" fmla="*/ 161964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290640 w 6884912"/>
              <a:gd name="connsiteY93" fmla="*/ 167441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24852 w 6884912"/>
              <a:gd name="connsiteY74" fmla="*/ 127591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785037 w 6884912"/>
              <a:gd name="connsiteY78" fmla="*/ 161964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290640 w 6884912"/>
              <a:gd name="connsiteY93" fmla="*/ 167441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907640 w 6884912"/>
              <a:gd name="connsiteY69" fmla="*/ 207568 h 1161397"/>
              <a:gd name="connsiteX70" fmla="*/ 4013061 w 6884912"/>
              <a:gd name="connsiteY70" fmla="*/ 224874 h 1161397"/>
              <a:gd name="connsiteX71" fmla="*/ 4134285 w 6884912"/>
              <a:gd name="connsiteY71" fmla="*/ 235592 h 1161397"/>
              <a:gd name="connsiteX72" fmla="*/ 4220717 w 6884912"/>
              <a:gd name="connsiteY72" fmla="*/ 192946 h 1161397"/>
              <a:gd name="connsiteX73" fmla="*/ 4228802 w 6884912"/>
              <a:gd name="connsiteY73" fmla="*/ 201468 h 1161397"/>
              <a:gd name="connsiteX74" fmla="*/ 4424852 w 6884912"/>
              <a:gd name="connsiteY74" fmla="*/ 127591 h 1161397"/>
              <a:gd name="connsiteX75" fmla="*/ 4617330 w 6884912"/>
              <a:gd name="connsiteY75" fmla="*/ 111163 h 1161397"/>
              <a:gd name="connsiteX76" fmla="*/ 4730870 w 6884912"/>
              <a:gd name="connsiteY76" fmla="*/ 129432 h 1161397"/>
              <a:gd name="connsiteX77" fmla="*/ 4785037 w 6884912"/>
              <a:gd name="connsiteY77" fmla="*/ 161964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290640 w 6884912"/>
              <a:gd name="connsiteY92" fmla="*/ 167441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907640 w 6884912"/>
              <a:gd name="connsiteY68" fmla="*/ 207568 h 1161397"/>
              <a:gd name="connsiteX69" fmla="*/ 4013061 w 6884912"/>
              <a:gd name="connsiteY69" fmla="*/ 224874 h 1161397"/>
              <a:gd name="connsiteX70" fmla="*/ 4134285 w 6884912"/>
              <a:gd name="connsiteY70" fmla="*/ 235592 h 1161397"/>
              <a:gd name="connsiteX71" fmla="*/ 4220717 w 6884912"/>
              <a:gd name="connsiteY71" fmla="*/ 192946 h 1161397"/>
              <a:gd name="connsiteX72" fmla="*/ 4228802 w 6884912"/>
              <a:gd name="connsiteY72" fmla="*/ 201468 h 1161397"/>
              <a:gd name="connsiteX73" fmla="*/ 4424852 w 6884912"/>
              <a:gd name="connsiteY73" fmla="*/ 127591 h 1161397"/>
              <a:gd name="connsiteX74" fmla="*/ 4617330 w 6884912"/>
              <a:gd name="connsiteY74" fmla="*/ 111163 h 1161397"/>
              <a:gd name="connsiteX75" fmla="*/ 4730870 w 6884912"/>
              <a:gd name="connsiteY75" fmla="*/ 129432 h 1161397"/>
              <a:gd name="connsiteX76" fmla="*/ 4785037 w 6884912"/>
              <a:gd name="connsiteY76" fmla="*/ 161964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290640 w 6884912"/>
              <a:gd name="connsiteY91" fmla="*/ 167441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907640 w 6884912"/>
              <a:gd name="connsiteY68" fmla="*/ 207568 h 1161397"/>
              <a:gd name="connsiteX69" fmla="*/ 4013061 w 6884912"/>
              <a:gd name="connsiteY69" fmla="*/ 224874 h 1161397"/>
              <a:gd name="connsiteX70" fmla="*/ 4134285 w 6884912"/>
              <a:gd name="connsiteY70" fmla="*/ 235592 h 1161397"/>
              <a:gd name="connsiteX71" fmla="*/ 4220717 w 6884912"/>
              <a:gd name="connsiteY71" fmla="*/ 192946 h 1161397"/>
              <a:gd name="connsiteX72" fmla="*/ 4228802 w 6884912"/>
              <a:gd name="connsiteY72" fmla="*/ 201468 h 1161397"/>
              <a:gd name="connsiteX73" fmla="*/ 4424852 w 6884912"/>
              <a:gd name="connsiteY73" fmla="*/ 127591 h 1161397"/>
              <a:gd name="connsiteX74" fmla="*/ 4617330 w 6884912"/>
              <a:gd name="connsiteY74" fmla="*/ 111163 h 1161397"/>
              <a:gd name="connsiteX75" fmla="*/ 4730870 w 6884912"/>
              <a:gd name="connsiteY75" fmla="*/ 129432 h 1161397"/>
              <a:gd name="connsiteX76" fmla="*/ 4785037 w 6884912"/>
              <a:gd name="connsiteY76" fmla="*/ 161964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6029542 w 6884912"/>
              <a:gd name="connsiteY89" fmla="*/ 210339 h 1161397"/>
              <a:gd name="connsiteX90" fmla="*/ 6290640 w 6884912"/>
              <a:gd name="connsiteY90" fmla="*/ 167441 h 1161397"/>
              <a:gd name="connsiteX91" fmla="*/ 6380420 w 6884912"/>
              <a:gd name="connsiteY91" fmla="*/ 173195 h 1161397"/>
              <a:gd name="connsiteX92" fmla="*/ 6507891 w 6884912"/>
              <a:gd name="connsiteY92" fmla="*/ 118474 h 1161397"/>
              <a:gd name="connsiteX93" fmla="*/ 6571807 w 6884912"/>
              <a:gd name="connsiteY93" fmla="*/ 98636 h 1161397"/>
              <a:gd name="connsiteX94" fmla="*/ 6671880 w 6884912"/>
              <a:gd name="connsiteY94" fmla="*/ 82931 h 1161397"/>
              <a:gd name="connsiteX95" fmla="*/ 6702266 w 6884912"/>
              <a:gd name="connsiteY95" fmla="*/ 75470 h 1161397"/>
              <a:gd name="connsiteX96" fmla="*/ 6845802 w 6884912"/>
              <a:gd name="connsiteY96" fmla="*/ 24496 h 1161397"/>
              <a:gd name="connsiteX97" fmla="*/ 6884912 w 6884912"/>
              <a:gd name="connsiteY9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907640 w 6884912"/>
              <a:gd name="connsiteY67" fmla="*/ 207568 h 1161397"/>
              <a:gd name="connsiteX68" fmla="*/ 4013061 w 6884912"/>
              <a:gd name="connsiteY68" fmla="*/ 224874 h 1161397"/>
              <a:gd name="connsiteX69" fmla="*/ 4134285 w 6884912"/>
              <a:gd name="connsiteY69" fmla="*/ 235592 h 1161397"/>
              <a:gd name="connsiteX70" fmla="*/ 4220717 w 6884912"/>
              <a:gd name="connsiteY70" fmla="*/ 192946 h 1161397"/>
              <a:gd name="connsiteX71" fmla="*/ 4228802 w 6884912"/>
              <a:gd name="connsiteY71" fmla="*/ 201468 h 1161397"/>
              <a:gd name="connsiteX72" fmla="*/ 4424852 w 6884912"/>
              <a:gd name="connsiteY72" fmla="*/ 127591 h 1161397"/>
              <a:gd name="connsiteX73" fmla="*/ 4617330 w 6884912"/>
              <a:gd name="connsiteY73" fmla="*/ 111163 h 1161397"/>
              <a:gd name="connsiteX74" fmla="*/ 4730870 w 6884912"/>
              <a:gd name="connsiteY74" fmla="*/ 129432 h 1161397"/>
              <a:gd name="connsiteX75" fmla="*/ 4785037 w 6884912"/>
              <a:gd name="connsiteY75" fmla="*/ 161964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6029542 w 6884912"/>
              <a:gd name="connsiteY88" fmla="*/ 210339 h 1161397"/>
              <a:gd name="connsiteX89" fmla="*/ 6290640 w 6884912"/>
              <a:gd name="connsiteY89" fmla="*/ 167441 h 1161397"/>
              <a:gd name="connsiteX90" fmla="*/ 6380420 w 6884912"/>
              <a:gd name="connsiteY90" fmla="*/ 173195 h 1161397"/>
              <a:gd name="connsiteX91" fmla="*/ 6507891 w 6884912"/>
              <a:gd name="connsiteY91" fmla="*/ 118474 h 1161397"/>
              <a:gd name="connsiteX92" fmla="*/ 6571807 w 6884912"/>
              <a:gd name="connsiteY92" fmla="*/ 98636 h 1161397"/>
              <a:gd name="connsiteX93" fmla="*/ 6671880 w 6884912"/>
              <a:gd name="connsiteY93" fmla="*/ 82931 h 1161397"/>
              <a:gd name="connsiteX94" fmla="*/ 6702266 w 6884912"/>
              <a:gd name="connsiteY94" fmla="*/ 75470 h 1161397"/>
              <a:gd name="connsiteX95" fmla="*/ 6845802 w 6884912"/>
              <a:gd name="connsiteY95" fmla="*/ 24496 h 1161397"/>
              <a:gd name="connsiteX96" fmla="*/ 6884912 w 6884912"/>
              <a:gd name="connsiteY9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92172 w 6884912"/>
              <a:gd name="connsiteY39" fmla="*/ 629819 h 1161397"/>
              <a:gd name="connsiteX40" fmla="*/ 1731986 w 6884912"/>
              <a:gd name="connsiteY40" fmla="*/ 589682 h 1161397"/>
              <a:gd name="connsiteX41" fmla="*/ 1940326 w 6884912"/>
              <a:gd name="connsiteY41" fmla="*/ 582611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127968 w 6884912"/>
              <a:gd name="connsiteY55" fmla="*/ 287613 h 1161397"/>
              <a:gd name="connsiteX56" fmla="*/ 3222191 w 6884912"/>
              <a:gd name="connsiteY56" fmla="*/ 307887 h 1161397"/>
              <a:gd name="connsiteX57" fmla="*/ 3227953 w 6884912"/>
              <a:gd name="connsiteY57" fmla="*/ 297650 h 1161397"/>
              <a:gd name="connsiteX58" fmla="*/ 3287859 w 6884912"/>
              <a:gd name="connsiteY58" fmla="*/ 287558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907640 w 6884912"/>
              <a:gd name="connsiteY66" fmla="*/ 207568 h 1161397"/>
              <a:gd name="connsiteX67" fmla="*/ 4013061 w 6884912"/>
              <a:gd name="connsiteY67" fmla="*/ 224874 h 1161397"/>
              <a:gd name="connsiteX68" fmla="*/ 4134285 w 6884912"/>
              <a:gd name="connsiteY68" fmla="*/ 235592 h 1161397"/>
              <a:gd name="connsiteX69" fmla="*/ 4220717 w 6884912"/>
              <a:gd name="connsiteY69" fmla="*/ 192946 h 1161397"/>
              <a:gd name="connsiteX70" fmla="*/ 4228802 w 6884912"/>
              <a:gd name="connsiteY70" fmla="*/ 201468 h 1161397"/>
              <a:gd name="connsiteX71" fmla="*/ 4424852 w 6884912"/>
              <a:gd name="connsiteY71" fmla="*/ 127591 h 1161397"/>
              <a:gd name="connsiteX72" fmla="*/ 4617330 w 6884912"/>
              <a:gd name="connsiteY72" fmla="*/ 111163 h 1161397"/>
              <a:gd name="connsiteX73" fmla="*/ 4730870 w 6884912"/>
              <a:gd name="connsiteY73" fmla="*/ 129432 h 1161397"/>
              <a:gd name="connsiteX74" fmla="*/ 4785037 w 6884912"/>
              <a:gd name="connsiteY74" fmla="*/ 161964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6029542 w 6884912"/>
              <a:gd name="connsiteY87" fmla="*/ 210339 h 1161397"/>
              <a:gd name="connsiteX88" fmla="*/ 6290640 w 6884912"/>
              <a:gd name="connsiteY88" fmla="*/ 167441 h 1161397"/>
              <a:gd name="connsiteX89" fmla="*/ 6380420 w 6884912"/>
              <a:gd name="connsiteY89" fmla="*/ 173195 h 1161397"/>
              <a:gd name="connsiteX90" fmla="*/ 6507891 w 6884912"/>
              <a:gd name="connsiteY90" fmla="*/ 118474 h 1161397"/>
              <a:gd name="connsiteX91" fmla="*/ 6571807 w 6884912"/>
              <a:gd name="connsiteY91" fmla="*/ 98636 h 1161397"/>
              <a:gd name="connsiteX92" fmla="*/ 6671880 w 6884912"/>
              <a:gd name="connsiteY92" fmla="*/ 82931 h 1161397"/>
              <a:gd name="connsiteX93" fmla="*/ 6702266 w 6884912"/>
              <a:gd name="connsiteY93" fmla="*/ 75470 h 1161397"/>
              <a:gd name="connsiteX94" fmla="*/ 6845802 w 6884912"/>
              <a:gd name="connsiteY94" fmla="*/ 24496 h 1161397"/>
              <a:gd name="connsiteX95" fmla="*/ 6884912 w 6884912"/>
              <a:gd name="connsiteY9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92172 w 6884912"/>
              <a:gd name="connsiteY38" fmla="*/ 629819 h 1161397"/>
              <a:gd name="connsiteX39" fmla="*/ 1731986 w 6884912"/>
              <a:gd name="connsiteY39" fmla="*/ 589682 h 1161397"/>
              <a:gd name="connsiteX40" fmla="*/ 1940326 w 6884912"/>
              <a:gd name="connsiteY40" fmla="*/ 582611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127968 w 6884912"/>
              <a:gd name="connsiteY54" fmla="*/ 287613 h 1161397"/>
              <a:gd name="connsiteX55" fmla="*/ 3222191 w 6884912"/>
              <a:gd name="connsiteY55" fmla="*/ 307887 h 1161397"/>
              <a:gd name="connsiteX56" fmla="*/ 3227953 w 6884912"/>
              <a:gd name="connsiteY56" fmla="*/ 297650 h 1161397"/>
              <a:gd name="connsiteX57" fmla="*/ 3287859 w 6884912"/>
              <a:gd name="connsiteY57" fmla="*/ 287558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907640 w 6884912"/>
              <a:gd name="connsiteY65" fmla="*/ 207568 h 1161397"/>
              <a:gd name="connsiteX66" fmla="*/ 4013061 w 6884912"/>
              <a:gd name="connsiteY66" fmla="*/ 224874 h 1161397"/>
              <a:gd name="connsiteX67" fmla="*/ 4134285 w 6884912"/>
              <a:gd name="connsiteY67" fmla="*/ 235592 h 1161397"/>
              <a:gd name="connsiteX68" fmla="*/ 4220717 w 6884912"/>
              <a:gd name="connsiteY68" fmla="*/ 192946 h 1161397"/>
              <a:gd name="connsiteX69" fmla="*/ 4228802 w 6884912"/>
              <a:gd name="connsiteY69" fmla="*/ 201468 h 1161397"/>
              <a:gd name="connsiteX70" fmla="*/ 4424852 w 6884912"/>
              <a:gd name="connsiteY70" fmla="*/ 127591 h 1161397"/>
              <a:gd name="connsiteX71" fmla="*/ 4617330 w 6884912"/>
              <a:gd name="connsiteY71" fmla="*/ 111163 h 1161397"/>
              <a:gd name="connsiteX72" fmla="*/ 4730870 w 6884912"/>
              <a:gd name="connsiteY72" fmla="*/ 129432 h 1161397"/>
              <a:gd name="connsiteX73" fmla="*/ 4785037 w 6884912"/>
              <a:gd name="connsiteY73" fmla="*/ 161964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467502 w 6884912"/>
              <a:gd name="connsiteY80" fmla="*/ 250963 h 1161397"/>
              <a:gd name="connsiteX81" fmla="*/ 5592395 w 6884912"/>
              <a:gd name="connsiteY81" fmla="*/ 265434 h 1161397"/>
              <a:gd name="connsiteX82" fmla="*/ 5613532 w 6884912"/>
              <a:gd name="connsiteY82" fmla="*/ 273379 h 1161397"/>
              <a:gd name="connsiteX83" fmla="*/ 5642173 w 6884912"/>
              <a:gd name="connsiteY83" fmla="*/ 266904 h 1161397"/>
              <a:gd name="connsiteX84" fmla="*/ 5756910 w 6884912"/>
              <a:gd name="connsiteY84" fmla="*/ 239211 h 1161397"/>
              <a:gd name="connsiteX85" fmla="*/ 5846667 w 6884912"/>
              <a:gd name="connsiteY85" fmla="*/ 201786 h 1161397"/>
              <a:gd name="connsiteX86" fmla="*/ 6029542 w 6884912"/>
              <a:gd name="connsiteY86" fmla="*/ 210339 h 1161397"/>
              <a:gd name="connsiteX87" fmla="*/ 6290640 w 6884912"/>
              <a:gd name="connsiteY87" fmla="*/ 167441 h 1161397"/>
              <a:gd name="connsiteX88" fmla="*/ 6380420 w 6884912"/>
              <a:gd name="connsiteY88" fmla="*/ 173195 h 1161397"/>
              <a:gd name="connsiteX89" fmla="*/ 6507891 w 6884912"/>
              <a:gd name="connsiteY89" fmla="*/ 118474 h 1161397"/>
              <a:gd name="connsiteX90" fmla="*/ 6571807 w 6884912"/>
              <a:gd name="connsiteY90" fmla="*/ 98636 h 1161397"/>
              <a:gd name="connsiteX91" fmla="*/ 6671880 w 6884912"/>
              <a:gd name="connsiteY91" fmla="*/ 82931 h 1161397"/>
              <a:gd name="connsiteX92" fmla="*/ 6702266 w 6884912"/>
              <a:gd name="connsiteY92" fmla="*/ 75470 h 1161397"/>
              <a:gd name="connsiteX93" fmla="*/ 6845802 w 6884912"/>
              <a:gd name="connsiteY93" fmla="*/ 24496 h 1161397"/>
              <a:gd name="connsiteX94" fmla="*/ 6884912 w 6884912"/>
              <a:gd name="connsiteY9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92172 w 6884912"/>
              <a:gd name="connsiteY37" fmla="*/ 629819 h 1161397"/>
              <a:gd name="connsiteX38" fmla="*/ 1731986 w 6884912"/>
              <a:gd name="connsiteY38" fmla="*/ 589682 h 1161397"/>
              <a:gd name="connsiteX39" fmla="*/ 1940326 w 6884912"/>
              <a:gd name="connsiteY39" fmla="*/ 582611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127968 w 6884912"/>
              <a:gd name="connsiteY53" fmla="*/ 287613 h 1161397"/>
              <a:gd name="connsiteX54" fmla="*/ 3222191 w 6884912"/>
              <a:gd name="connsiteY54" fmla="*/ 307887 h 1161397"/>
              <a:gd name="connsiteX55" fmla="*/ 3227953 w 6884912"/>
              <a:gd name="connsiteY55" fmla="*/ 297650 h 1161397"/>
              <a:gd name="connsiteX56" fmla="*/ 3287859 w 6884912"/>
              <a:gd name="connsiteY56" fmla="*/ 287558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907640 w 6884912"/>
              <a:gd name="connsiteY64" fmla="*/ 207568 h 1161397"/>
              <a:gd name="connsiteX65" fmla="*/ 4013061 w 6884912"/>
              <a:gd name="connsiteY65" fmla="*/ 224874 h 1161397"/>
              <a:gd name="connsiteX66" fmla="*/ 4134285 w 6884912"/>
              <a:gd name="connsiteY66" fmla="*/ 235592 h 1161397"/>
              <a:gd name="connsiteX67" fmla="*/ 4220717 w 6884912"/>
              <a:gd name="connsiteY67" fmla="*/ 192946 h 1161397"/>
              <a:gd name="connsiteX68" fmla="*/ 4228802 w 6884912"/>
              <a:gd name="connsiteY68" fmla="*/ 201468 h 1161397"/>
              <a:gd name="connsiteX69" fmla="*/ 4424852 w 6884912"/>
              <a:gd name="connsiteY69" fmla="*/ 127591 h 1161397"/>
              <a:gd name="connsiteX70" fmla="*/ 4617330 w 6884912"/>
              <a:gd name="connsiteY70" fmla="*/ 111163 h 1161397"/>
              <a:gd name="connsiteX71" fmla="*/ 4730870 w 6884912"/>
              <a:gd name="connsiteY71" fmla="*/ 129432 h 1161397"/>
              <a:gd name="connsiteX72" fmla="*/ 4785037 w 6884912"/>
              <a:gd name="connsiteY72" fmla="*/ 161964 h 1161397"/>
              <a:gd name="connsiteX73" fmla="*/ 4844073 w 6884912"/>
              <a:gd name="connsiteY73" fmla="*/ 161768 h 1161397"/>
              <a:gd name="connsiteX74" fmla="*/ 4856454 w 6884912"/>
              <a:gd name="connsiteY74" fmla="*/ 130488 h 1161397"/>
              <a:gd name="connsiteX75" fmla="*/ 4920038 w 6884912"/>
              <a:gd name="connsiteY75" fmla="*/ 140418 h 1161397"/>
              <a:gd name="connsiteX76" fmla="*/ 5016639 w 6884912"/>
              <a:gd name="connsiteY76" fmla="*/ 158905 h 1161397"/>
              <a:gd name="connsiteX77" fmla="*/ 5072009 w 6884912"/>
              <a:gd name="connsiteY77" fmla="*/ 161502 h 1161397"/>
              <a:gd name="connsiteX78" fmla="*/ 5223626 w 6884912"/>
              <a:gd name="connsiteY78" fmla="*/ 177356 h 1161397"/>
              <a:gd name="connsiteX79" fmla="*/ 5467502 w 6884912"/>
              <a:gd name="connsiteY79" fmla="*/ 250963 h 1161397"/>
              <a:gd name="connsiteX80" fmla="*/ 5592395 w 6884912"/>
              <a:gd name="connsiteY80" fmla="*/ 265434 h 1161397"/>
              <a:gd name="connsiteX81" fmla="*/ 5613532 w 6884912"/>
              <a:gd name="connsiteY81" fmla="*/ 273379 h 1161397"/>
              <a:gd name="connsiteX82" fmla="*/ 5642173 w 6884912"/>
              <a:gd name="connsiteY82" fmla="*/ 266904 h 1161397"/>
              <a:gd name="connsiteX83" fmla="*/ 5756910 w 6884912"/>
              <a:gd name="connsiteY83" fmla="*/ 239211 h 1161397"/>
              <a:gd name="connsiteX84" fmla="*/ 5846667 w 6884912"/>
              <a:gd name="connsiteY84" fmla="*/ 201786 h 1161397"/>
              <a:gd name="connsiteX85" fmla="*/ 6029542 w 6884912"/>
              <a:gd name="connsiteY85" fmla="*/ 210339 h 1161397"/>
              <a:gd name="connsiteX86" fmla="*/ 6290640 w 6884912"/>
              <a:gd name="connsiteY86" fmla="*/ 167441 h 1161397"/>
              <a:gd name="connsiteX87" fmla="*/ 6380420 w 6884912"/>
              <a:gd name="connsiteY87" fmla="*/ 173195 h 1161397"/>
              <a:gd name="connsiteX88" fmla="*/ 6507891 w 6884912"/>
              <a:gd name="connsiteY88" fmla="*/ 118474 h 1161397"/>
              <a:gd name="connsiteX89" fmla="*/ 6571807 w 6884912"/>
              <a:gd name="connsiteY89" fmla="*/ 98636 h 1161397"/>
              <a:gd name="connsiteX90" fmla="*/ 6671880 w 6884912"/>
              <a:gd name="connsiteY90" fmla="*/ 82931 h 1161397"/>
              <a:gd name="connsiteX91" fmla="*/ 6702266 w 6884912"/>
              <a:gd name="connsiteY91" fmla="*/ 75470 h 1161397"/>
              <a:gd name="connsiteX92" fmla="*/ 6845802 w 6884912"/>
              <a:gd name="connsiteY92" fmla="*/ 24496 h 1161397"/>
              <a:gd name="connsiteX93" fmla="*/ 6884912 w 6884912"/>
              <a:gd name="connsiteY9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67875 w 6884912"/>
              <a:gd name="connsiteY8" fmla="*/ 1051976 h 1161397"/>
              <a:gd name="connsiteX9" fmla="*/ 601644 w 6884912"/>
              <a:gd name="connsiteY9" fmla="*/ 1003997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92172 w 6884912"/>
              <a:gd name="connsiteY36" fmla="*/ 629819 h 1161397"/>
              <a:gd name="connsiteX37" fmla="*/ 1731986 w 6884912"/>
              <a:gd name="connsiteY37" fmla="*/ 589682 h 1161397"/>
              <a:gd name="connsiteX38" fmla="*/ 1940326 w 6884912"/>
              <a:gd name="connsiteY38" fmla="*/ 582611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127968 w 6884912"/>
              <a:gd name="connsiteY52" fmla="*/ 287613 h 1161397"/>
              <a:gd name="connsiteX53" fmla="*/ 3222191 w 6884912"/>
              <a:gd name="connsiteY53" fmla="*/ 307887 h 1161397"/>
              <a:gd name="connsiteX54" fmla="*/ 3227953 w 6884912"/>
              <a:gd name="connsiteY54" fmla="*/ 297650 h 1161397"/>
              <a:gd name="connsiteX55" fmla="*/ 3287859 w 6884912"/>
              <a:gd name="connsiteY55" fmla="*/ 287558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907640 w 6884912"/>
              <a:gd name="connsiteY63" fmla="*/ 207568 h 1161397"/>
              <a:gd name="connsiteX64" fmla="*/ 4013061 w 6884912"/>
              <a:gd name="connsiteY64" fmla="*/ 224874 h 1161397"/>
              <a:gd name="connsiteX65" fmla="*/ 4134285 w 6884912"/>
              <a:gd name="connsiteY65" fmla="*/ 235592 h 1161397"/>
              <a:gd name="connsiteX66" fmla="*/ 4220717 w 6884912"/>
              <a:gd name="connsiteY66" fmla="*/ 192946 h 1161397"/>
              <a:gd name="connsiteX67" fmla="*/ 4228802 w 6884912"/>
              <a:gd name="connsiteY67" fmla="*/ 201468 h 1161397"/>
              <a:gd name="connsiteX68" fmla="*/ 4424852 w 6884912"/>
              <a:gd name="connsiteY68" fmla="*/ 127591 h 1161397"/>
              <a:gd name="connsiteX69" fmla="*/ 4617330 w 6884912"/>
              <a:gd name="connsiteY69" fmla="*/ 111163 h 1161397"/>
              <a:gd name="connsiteX70" fmla="*/ 4730870 w 6884912"/>
              <a:gd name="connsiteY70" fmla="*/ 129432 h 1161397"/>
              <a:gd name="connsiteX71" fmla="*/ 4785037 w 6884912"/>
              <a:gd name="connsiteY71" fmla="*/ 161964 h 1161397"/>
              <a:gd name="connsiteX72" fmla="*/ 4844073 w 6884912"/>
              <a:gd name="connsiteY72" fmla="*/ 161768 h 1161397"/>
              <a:gd name="connsiteX73" fmla="*/ 4856454 w 6884912"/>
              <a:gd name="connsiteY73" fmla="*/ 130488 h 1161397"/>
              <a:gd name="connsiteX74" fmla="*/ 4920038 w 6884912"/>
              <a:gd name="connsiteY74" fmla="*/ 140418 h 1161397"/>
              <a:gd name="connsiteX75" fmla="*/ 5016639 w 6884912"/>
              <a:gd name="connsiteY75" fmla="*/ 158905 h 1161397"/>
              <a:gd name="connsiteX76" fmla="*/ 5072009 w 6884912"/>
              <a:gd name="connsiteY76" fmla="*/ 161502 h 1161397"/>
              <a:gd name="connsiteX77" fmla="*/ 5223626 w 6884912"/>
              <a:gd name="connsiteY77" fmla="*/ 177356 h 1161397"/>
              <a:gd name="connsiteX78" fmla="*/ 5467502 w 6884912"/>
              <a:gd name="connsiteY78" fmla="*/ 250963 h 1161397"/>
              <a:gd name="connsiteX79" fmla="*/ 5592395 w 6884912"/>
              <a:gd name="connsiteY79" fmla="*/ 265434 h 1161397"/>
              <a:gd name="connsiteX80" fmla="*/ 5613532 w 6884912"/>
              <a:gd name="connsiteY80" fmla="*/ 273379 h 1161397"/>
              <a:gd name="connsiteX81" fmla="*/ 5642173 w 6884912"/>
              <a:gd name="connsiteY81" fmla="*/ 266904 h 1161397"/>
              <a:gd name="connsiteX82" fmla="*/ 5756910 w 6884912"/>
              <a:gd name="connsiteY82" fmla="*/ 239211 h 1161397"/>
              <a:gd name="connsiteX83" fmla="*/ 5846667 w 6884912"/>
              <a:gd name="connsiteY83" fmla="*/ 201786 h 1161397"/>
              <a:gd name="connsiteX84" fmla="*/ 6029542 w 6884912"/>
              <a:gd name="connsiteY84" fmla="*/ 210339 h 1161397"/>
              <a:gd name="connsiteX85" fmla="*/ 6290640 w 6884912"/>
              <a:gd name="connsiteY85" fmla="*/ 167441 h 1161397"/>
              <a:gd name="connsiteX86" fmla="*/ 6380420 w 6884912"/>
              <a:gd name="connsiteY86" fmla="*/ 173195 h 1161397"/>
              <a:gd name="connsiteX87" fmla="*/ 6507891 w 6884912"/>
              <a:gd name="connsiteY87" fmla="*/ 118474 h 1161397"/>
              <a:gd name="connsiteX88" fmla="*/ 6571807 w 6884912"/>
              <a:gd name="connsiteY88" fmla="*/ 98636 h 1161397"/>
              <a:gd name="connsiteX89" fmla="*/ 6671880 w 6884912"/>
              <a:gd name="connsiteY89" fmla="*/ 82931 h 1161397"/>
              <a:gd name="connsiteX90" fmla="*/ 6702266 w 6884912"/>
              <a:gd name="connsiteY90" fmla="*/ 75470 h 1161397"/>
              <a:gd name="connsiteX91" fmla="*/ 6845802 w 6884912"/>
              <a:gd name="connsiteY91" fmla="*/ 24496 h 1161397"/>
              <a:gd name="connsiteX92" fmla="*/ 6884912 w 6884912"/>
              <a:gd name="connsiteY9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67875 w 6884912"/>
              <a:gd name="connsiteY8" fmla="*/ 1051976 h 1161397"/>
              <a:gd name="connsiteX9" fmla="*/ 601644 w 6884912"/>
              <a:gd name="connsiteY9" fmla="*/ 1003997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92172 w 6884912"/>
              <a:gd name="connsiteY36" fmla="*/ 629819 h 1161397"/>
              <a:gd name="connsiteX37" fmla="*/ 1731986 w 6884912"/>
              <a:gd name="connsiteY37" fmla="*/ 589682 h 1161397"/>
              <a:gd name="connsiteX38" fmla="*/ 1940326 w 6884912"/>
              <a:gd name="connsiteY38" fmla="*/ 582611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127968 w 6884912"/>
              <a:gd name="connsiteY52" fmla="*/ 287613 h 1161397"/>
              <a:gd name="connsiteX53" fmla="*/ 3222191 w 6884912"/>
              <a:gd name="connsiteY53" fmla="*/ 307887 h 1161397"/>
              <a:gd name="connsiteX54" fmla="*/ 3227953 w 6884912"/>
              <a:gd name="connsiteY54" fmla="*/ 297650 h 1161397"/>
              <a:gd name="connsiteX55" fmla="*/ 3287859 w 6884912"/>
              <a:gd name="connsiteY55" fmla="*/ 287558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907640 w 6884912"/>
              <a:gd name="connsiteY63" fmla="*/ 207568 h 1161397"/>
              <a:gd name="connsiteX64" fmla="*/ 4013061 w 6884912"/>
              <a:gd name="connsiteY64" fmla="*/ 224874 h 1161397"/>
              <a:gd name="connsiteX65" fmla="*/ 4134285 w 6884912"/>
              <a:gd name="connsiteY65" fmla="*/ 235592 h 1161397"/>
              <a:gd name="connsiteX66" fmla="*/ 4220717 w 6884912"/>
              <a:gd name="connsiteY66" fmla="*/ 192946 h 1161397"/>
              <a:gd name="connsiteX67" fmla="*/ 4228802 w 6884912"/>
              <a:gd name="connsiteY67" fmla="*/ 201468 h 1161397"/>
              <a:gd name="connsiteX68" fmla="*/ 4424852 w 6884912"/>
              <a:gd name="connsiteY68" fmla="*/ 127591 h 1161397"/>
              <a:gd name="connsiteX69" fmla="*/ 4617330 w 6884912"/>
              <a:gd name="connsiteY69" fmla="*/ 111163 h 1161397"/>
              <a:gd name="connsiteX70" fmla="*/ 4730870 w 6884912"/>
              <a:gd name="connsiteY70" fmla="*/ 129432 h 1161397"/>
              <a:gd name="connsiteX71" fmla="*/ 4785037 w 6884912"/>
              <a:gd name="connsiteY71" fmla="*/ 161964 h 1161397"/>
              <a:gd name="connsiteX72" fmla="*/ 4844073 w 6884912"/>
              <a:gd name="connsiteY72" fmla="*/ 161768 h 1161397"/>
              <a:gd name="connsiteX73" fmla="*/ 4856454 w 6884912"/>
              <a:gd name="connsiteY73" fmla="*/ 130488 h 1161397"/>
              <a:gd name="connsiteX74" fmla="*/ 4920038 w 6884912"/>
              <a:gd name="connsiteY74" fmla="*/ 140418 h 1161397"/>
              <a:gd name="connsiteX75" fmla="*/ 5016639 w 6884912"/>
              <a:gd name="connsiteY75" fmla="*/ 158905 h 1161397"/>
              <a:gd name="connsiteX76" fmla="*/ 5072009 w 6884912"/>
              <a:gd name="connsiteY76" fmla="*/ 161502 h 1161397"/>
              <a:gd name="connsiteX77" fmla="*/ 5223626 w 6884912"/>
              <a:gd name="connsiteY77" fmla="*/ 177356 h 1161397"/>
              <a:gd name="connsiteX78" fmla="*/ 5467502 w 6884912"/>
              <a:gd name="connsiteY78" fmla="*/ 250963 h 1161397"/>
              <a:gd name="connsiteX79" fmla="*/ 5592395 w 6884912"/>
              <a:gd name="connsiteY79" fmla="*/ 265434 h 1161397"/>
              <a:gd name="connsiteX80" fmla="*/ 5613532 w 6884912"/>
              <a:gd name="connsiteY80" fmla="*/ 273379 h 1161397"/>
              <a:gd name="connsiteX81" fmla="*/ 5642173 w 6884912"/>
              <a:gd name="connsiteY81" fmla="*/ 266904 h 1161397"/>
              <a:gd name="connsiteX82" fmla="*/ 5756910 w 6884912"/>
              <a:gd name="connsiteY82" fmla="*/ 239211 h 1161397"/>
              <a:gd name="connsiteX83" fmla="*/ 5846667 w 6884912"/>
              <a:gd name="connsiteY83" fmla="*/ 201786 h 1161397"/>
              <a:gd name="connsiteX84" fmla="*/ 6029542 w 6884912"/>
              <a:gd name="connsiteY84" fmla="*/ 210339 h 1161397"/>
              <a:gd name="connsiteX85" fmla="*/ 6290640 w 6884912"/>
              <a:gd name="connsiteY85" fmla="*/ 167441 h 1161397"/>
              <a:gd name="connsiteX86" fmla="*/ 6380420 w 6884912"/>
              <a:gd name="connsiteY86" fmla="*/ 173195 h 1161397"/>
              <a:gd name="connsiteX87" fmla="*/ 6507891 w 6884912"/>
              <a:gd name="connsiteY87" fmla="*/ 118474 h 1161397"/>
              <a:gd name="connsiteX88" fmla="*/ 6571807 w 6884912"/>
              <a:gd name="connsiteY88" fmla="*/ 98636 h 1161397"/>
              <a:gd name="connsiteX89" fmla="*/ 6671880 w 6884912"/>
              <a:gd name="connsiteY89" fmla="*/ 82931 h 1161397"/>
              <a:gd name="connsiteX90" fmla="*/ 6702266 w 6884912"/>
              <a:gd name="connsiteY90" fmla="*/ 75470 h 1161397"/>
              <a:gd name="connsiteX91" fmla="*/ 6845802 w 6884912"/>
              <a:gd name="connsiteY91" fmla="*/ 24496 h 1161397"/>
              <a:gd name="connsiteX92" fmla="*/ 6884912 w 6884912"/>
              <a:gd name="connsiteY9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601644 w 6884912"/>
              <a:gd name="connsiteY8" fmla="*/ 1003997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92172 w 6884912"/>
              <a:gd name="connsiteY35" fmla="*/ 629819 h 1161397"/>
              <a:gd name="connsiteX36" fmla="*/ 1731986 w 6884912"/>
              <a:gd name="connsiteY36" fmla="*/ 589682 h 1161397"/>
              <a:gd name="connsiteX37" fmla="*/ 1940326 w 6884912"/>
              <a:gd name="connsiteY37" fmla="*/ 582611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127968 w 6884912"/>
              <a:gd name="connsiteY51" fmla="*/ 287613 h 1161397"/>
              <a:gd name="connsiteX52" fmla="*/ 3222191 w 6884912"/>
              <a:gd name="connsiteY52" fmla="*/ 307887 h 1161397"/>
              <a:gd name="connsiteX53" fmla="*/ 3227953 w 6884912"/>
              <a:gd name="connsiteY53" fmla="*/ 297650 h 1161397"/>
              <a:gd name="connsiteX54" fmla="*/ 3287859 w 6884912"/>
              <a:gd name="connsiteY54" fmla="*/ 287558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907640 w 6884912"/>
              <a:gd name="connsiteY62" fmla="*/ 207568 h 1161397"/>
              <a:gd name="connsiteX63" fmla="*/ 4013061 w 6884912"/>
              <a:gd name="connsiteY63" fmla="*/ 224874 h 1161397"/>
              <a:gd name="connsiteX64" fmla="*/ 4134285 w 6884912"/>
              <a:gd name="connsiteY64" fmla="*/ 235592 h 1161397"/>
              <a:gd name="connsiteX65" fmla="*/ 4220717 w 6884912"/>
              <a:gd name="connsiteY65" fmla="*/ 192946 h 1161397"/>
              <a:gd name="connsiteX66" fmla="*/ 4228802 w 6884912"/>
              <a:gd name="connsiteY66" fmla="*/ 201468 h 1161397"/>
              <a:gd name="connsiteX67" fmla="*/ 4424852 w 6884912"/>
              <a:gd name="connsiteY67" fmla="*/ 127591 h 1161397"/>
              <a:gd name="connsiteX68" fmla="*/ 4617330 w 6884912"/>
              <a:gd name="connsiteY68" fmla="*/ 111163 h 1161397"/>
              <a:gd name="connsiteX69" fmla="*/ 4730870 w 6884912"/>
              <a:gd name="connsiteY69" fmla="*/ 129432 h 1161397"/>
              <a:gd name="connsiteX70" fmla="*/ 4785037 w 6884912"/>
              <a:gd name="connsiteY70" fmla="*/ 161964 h 1161397"/>
              <a:gd name="connsiteX71" fmla="*/ 4844073 w 6884912"/>
              <a:gd name="connsiteY71" fmla="*/ 161768 h 1161397"/>
              <a:gd name="connsiteX72" fmla="*/ 4856454 w 6884912"/>
              <a:gd name="connsiteY72" fmla="*/ 130488 h 1161397"/>
              <a:gd name="connsiteX73" fmla="*/ 4920038 w 6884912"/>
              <a:gd name="connsiteY73" fmla="*/ 140418 h 1161397"/>
              <a:gd name="connsiteX74" fmla="*/ 5016639 w 6884912"/>
              <a:gd name="connsiteY74" fmla="*/ 158905 h 1161397"/>
              <a:gd name="connsiteX75" fmla="*/ 5072009 w 6884912"/>
              <a:gd name="connsiteY75" fmla="*/ 161502 h 1161397"/>
              <a:gd name="connsiteX76" fmla="*/ 5223626 w 6884912"/>
              <a:gd name="connsiteY76" fmla="*/ 177356 h 1161397"/>
              <a:gd name="connsiteX77" fmla="*/ 5467502 w 6884912"/>
              <a:gd name="connsiteY77" fmla="*/ 250963 h 1161397"/>
              <a:gd name="connsiteX78" fmla="*/ 5592395 w 6884912"/>
              <a:gd name="connsiteY78" fmla="*/ 265434 h 1161397"/>
              <a:gd name="connsiteX79" fmla="*/ 5613532 w 6884912"/>
              <a:gd name="connsiteY79" fmla="*/ 273379 h 1161397"/>
              <a:gd name="connsiteX80" fmla="*/ 5642173 w 6884912"/>
              <a:gd name="connsiteY80" fmla="*/ 266904 h 1161397"/>
              <a:gd name="connsiteX81" fmla="*/ 5756910 w 6884912"/>
              <a:gd name="connsiteY81" fmla="*/ 239211 h 1161397"/>
              <a:gd name="connsiteX82" fmla="*/ 5846667 w 6884912"/>
              <a:gd name="connsiteY82" fmla="*/ 201786 h 1161397"/>
              <a:gd name="connsiteX83" fmla="*/ 6029542 w 6884912"/>
              <a:gd name="connsiteY83" fmla="*/ 210339 h 1161397"/>
              <a:gd name="connsiteX84" fmla="*/ 6290640 w 6884912"/>
              <a:gd name="connsiteY84" fmla="*/ 167441 h 1161397"/>
              <a:gd name="connsiteX85" fmla="*/ 6380420 w 6884912"/>
              <a:gd name="connsiteY85" fmla="*/ 173195 h 1161397"/>
              <a:gd name="connsiteX86" fmla="*/ 6507891 w 6884912"/>
              <a:gd name="connsiteY86" fmla="*/ 118474 h 1161397"/>
              <a:gd name="connsiteX87" fmla="*/ 6571807 w 6884912"/>
              <a:gd name="connsiteY87" fmla="*/ 98636 h 1161397"/>
              <a:gd name="connsiteX88" fmla="*/ 6671880 w 6884912"/>
              <a:gd name="connsiteY88" fmla="*/ 82931 h 1161397"/>
              <a:gd name="connsiteX89" fmla="*/ 6702266 w 6884912"/>
              <a:gd name="connsiteY89" fmla="*/ 75470 h 1161397"/>
              <a:gd name="connsiteX90" fmla="*/ 6845802 w 6884912"/>
              <a:gd name="connsiteY90" fmla="*/ 24496 h 1161397"/>
              <a:gd name="connsiteX91" fmla="*/ 6884912 w 6884912"/>
              <a:gd name="connsiteY9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92172 w 6884912"/>
              <a:gd name="connsiteY35" fmla="*/ 629819 h 1161397"/>
              <a:gd name="connsiteX36" fmla="*/ 1731986 w 6884912"/>
              <a:gd name="connsiteY36" fmla="*/ 589682 h 1161397"/>
              <a:gd name="connsiteX37" fmla="*/ 1940326 w 6884912"/>
              <a:gd name="connsiteY37" fmla="*/ 582611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127968 w 6884912"/>
              <a:gd name="connsiteY51" fmla="*/ 287613 h 1161397"/>
              <a:gd name="connsiteX52" fmla="*/ 3222191 w 6884912"/>
              <a:gd name="connsiteY52" fmla="*/ 307887 h 1161397"/>
              <a:gd name="connsiteX53" fmla="*/ 3227953 w 6884912"/>
              <a:gd name="connsiteY53" fmla="*/ 297650 h 1161397"/>
              <a:gd name="connsiteX54" fmla="*/ 3287859 w 6884912"/>
              <a:gd name="connsiteY54" fmla="*/ 287558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907640 w 6884912"/>
              <a:gd name="connsiteY62" fmla="*/ 207568 h 1161397"/>
              <a:gd name="connsiteX63" fmla="*/ 4013061 w 6884912"/>
              <a:gd name="connsiteY63" fmla="*/ 224874 h 1161397"/>
              <a:gd name="connsiteX64" fmla="*/ 4134285 w 6884912"/>
              <a:gd name="connsiteY64" fmla="*/ 235592 h 1161397"/>
              <a:gd name="connsiteX65" fmla="*/ 4220717 w 6884912"/>
              <a:gd name="connsiteY65" fmla="*/ 192946 h 1161397"/>
              <a:gd name="connsiteX66" fmla="*/ 4228802 w 6884912"/>
              <a:gd name="connsiteY66" fmla="*/ 201468 h 1161397"/>
              <a:gd name="connsiteX67" fmla="*/ 4424852 w 6884912"/>
              <a:gd name="connsiteY67" fmla="*/ 127591 h 1161397"/>
              <a:gd name="connsiteX68" fmla="*/ 4617330 w 6884912"/>
              <a:gd name="connsiteY68" fmla="*/ 111163 h 1161397"/>
              <a:gd name="connsiteX69" fmla="*/ 4730870 w 6884912"/>
              <a:gd name="connsiteY69" fmla="*/ 129432 h 1161397"/>
              <a:gd name="connsiteX70" fmla="*/ 4785037 w 6884912"/>
              <a:gd name="connsiteY70" fmla="*/ 161964 h 1161397"/>
              <a:gd name="connsiteX71" fmla="*/ 4844073 w 6884912"/>
              <a:gd name="connsiteY71" fmla="*/ 161768 h 1161397"/>
              <a:gd name="connsiteX72" fmla="*/ 4856454 w 6884912"/>
              <a:gd name="connsiteY72" fmla="*/ 130488 h 1161397"/>
              <a:gd name="connsiteX73" fmla="*/ 4920038 w 6884912"/>
              <a:gd name="connsiteY73" fmla="*/ 140418 h 1161397"/>
              <a:gd name="connsiteX74" fmla="*/ 5016639 w 6884912"/>
              <a:gd name="connsiteY74" fmla="*/ 158905 h 1161397"/>
              <a:gd name="connsiteX75" fmla="*/ 5072009 w 6884912"/>
              <a:gd name="connsiteY75" fmla="*/ 161502 h 1161397"/>
              <a:gd name="connsiteX76" fmla="*/ 5223626 w 6884912"/>
              <a:gd name="connsiteY76" fmla="*/ 177356 h 1161397"/>
              <a:gd name="connsiteX77" fmla="*/ 5467502 w 6884912"/>
              <a:gd name="connsiteY77" fmla="*/ 250963 h 1161397"/>
              <a:gd name="connsiteX78" fmla="*/ 5592395 w 6884912"/>
              <a:gd name="connsiteY78" fmla="*/ 265434 h 1161397"/>
              <a:gd name="connsiteX79" fmla="*/ 5613532 w 6884912"/>
              <a:gd name="connsiteY79" fmla="*/ 273379 h 1161397"/>
              <a:gd name="connsiteX80" fmla="*/ 5642173 w 6884912"/>
              <a:gd name="connsiteY80" fmla="*/ 266904 h 1161397"/>
              <a:gd name="connsiteX81" fmla="*/ 5756910 w 6884912"/>
              <a:gd name="connsiteY81" fmla="*/ 239211 h 1161397"/>
              <a:gd name="connsiteX82" fmla="*/ 5846667 w 6884912"/>
              <a:gd name="connsiteY82" fmla="*/ 201786 h 1161397"/>
              <a:gd name="connsiteX83" fmla="*/ 6029542 w 6884912"/>
              <a:gd name="connsiteY83" fmla="*/ 210339 h 1161397"/>
              <a:gd name="connsiteX84" fmla="*/ 6290640 w 6884912"/>
              <a:gd name="connsiteY84" fmla="*/ 167441 h 1161397"/>
              <a:gd name="connsiteX85" fmla="*/ 6380420 w 6884912"/>
              <a:gd name="connsiteY85" fmla="*/ 173195 h 1161397"/>
              <a:gd name="connsiteX86" fmla="*/ 6507891 w 6884912"/>
              <a:gd name="connsiteY86" fmla="*/ 118474 h 1161397"/>
              <a:gd name="connsiteX87" fmla="*/ 6571807 w 6884912"/>
              <a:gd name="connsiteY87" fmla="*/ 98636 h 1161397"/>
              <a:gd name="connsiteX88" fmla="*/ 6671880 w 6884912"/>
              <a:gd name="connsiteY88" fmla="*/ 82931 h 1161397"/>
              <a:gd name="connsiteX89" fmla="*/ 6702266 w 6884912"/>
              <a:gd name="connsiteY89" fmla="*/ 75470 h 1161397"/>
              <a:gd name="connsiteX90" fmla="*/ 6845802 w 6884912"/>
              <a:gd name="connsiteY90" fmla="*/ 24496 h 1161397"/>
              <a:gd name="connsiteX91" fmla="*/ 6884912 w 6884912"/>
              <a:gd name="connsiteY9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92172 w 6884912"/>
              <a:gd name="connsiteY34" fmla="*/ 629819 h 1161397"/>
              <a:gd name="connsiteX35" fmla="*/ 1731986 w 6884912"/>
              <a:gd name="connsiteY35" fmla="*/ 589682 h 1161397"/>
              <a:gd name="connsiteX36" fmla="*/ 1940326 w 6884912"/>
              <a:gd name="connsiteY36" fmla="*/ 582611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127968 w 6884912"/>
              <a:gd name="connsiteY50" fmla="*/ 287613 h 1161397"/>
              <a:gd name="connsiteX51" fmla="*/ 3222191 w 6884912"/>
              <a:gd name="connsiteY51" fmla="*/ 307887 h 1161397"/>
              <a:gd name="connsiteX52" fmla="*/ 3227953 w 6884912"/>
              <a:gd name="connsiteY52" fmla="*/ 297650 h 1161397"/>
              <a:gd name="connsiteX53" fmla="*/ 3287859 w 6884912"/>
              <a:gd name="connsiteY53" fmla="*/ 287558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907640 w 6884912"/>
              <a:gd name="connsiteY61" fmla="*/ 207568 h 1161397"/>
              <a:gd name="connsiteX62" fmla="*/ 4013061 w 6884912"/>
              <a:gd name="connsiteY62" fmla="*/ 224874 h 1161397"/>
              <a:gd name="connsiteX63" fmla="*/ 4134285 w 6884912"/>
              <a:gd name="connsiteY63" fmla="*/ 235592 h 1161397"/>
              <a:gd name="connsiteX64" fmla="*/ 4220717 w 6884912"/>
              <a:gd name="connsiteY64" fmla="*/ 192946 h 1161397"/>
              <a:gd name="connsiteX65" fmla="*/ 4228802 w 6884912"/>
              <a:gd name="connsiteY65" fmla="*/ 201468 h 1161397"/>
              <a:gd name="connsiteX66" fmla="*/ 4424852 w 6884912"/>
              <a:gd name="connsiteY66" fmla="*/ 127591 h 1161397"/>
              <a:gd name="connsiteX67" fmla="*/ 4617330 w 6884912"/>
              <a:gd name="connsiteY67" fmla="*/ 111163 h 1161397"/>
              <a:gd name="connsiteX68" fmla="*/ 4730870 w 6884912"/>
              <a:gd name="connsiteY68" fmla="*/ 129432 h 1161397"/>
              <a:gd name="connsiteX69" fmla="*/ 4785037 w 6884912"/>
              <a:gd name="connsiteY69" fmla="*/ 161964 h 1161397"/>
              <a:gd name="connsiteX70" fmla="*/ 4844073 w 6884912"/>
              <a:gd name="connsiteY70" fmla="*/ 161768 h 1161397"/>
              <a:gd name="connsiteX71" fmla="*/ 4856454 w 6884912"/>
              <a:gd name="connsiteY71" fmla="*/ 130488 h 1161397"/>
              <a:gd name="connsiteX72" fmla="*/ 4920038 w 6884912"/>
              <a:gd name="connsiteY72" fmla="*/ 140418 h 1161397"/>
              <a:gd name="connsiteX73" fmla="*/ 5016639 w 6884912"/>
              <a:gd name="connsiteY73" fmla="*/ 158905 h 1161397"/>
              <a:gd name="connsiteX74" fmla="*/ 5072009 w 6884912"/>
              <a:gd name="connsiteY74" fmla="*/ 161502 h 1161397"/>
              <a:gd name="connsiteX75" fmla="*/ 5223626 w 6884912"/>
              <a:gd name="connsiteY75" fmla="*/ 177356 h 1161397"/>
              <a:gd name="connsiteX76" fmla="*/ 5467502 w 6884912"/>
              <a:gd name="connsiteY76" fmla="*/ 250963 h 1161397"/>
              <a:gd name="connsiteX77" fmla="*/ 5592395 w 6884912"/>
              <a:gd name="connsiteY77" fmla="*/ 265434 h 1161397"/>
              <a:gd name="connsiteX78" fmla="*/ 5613532 w 6884912"/>
              <a:gd name="connsiteY78" fmla="*/ 273379 h 1161397"/>
              <a:gd name="connsiteX79" fmla="*/ 5642173 w 6884912"/>
              <a:gd name="connsiteY79" fmla="*/ 266904 h 1161397"/>
              <a:gd name="connsiteX80" fmla="*/ 5756910 w 6884912"/>
              <a:gd name="connsiteY80" fmla="*/ 239211 h 1161397"/>
              <a:gd name="connsiteX81" fmla="*/ 5846667 w 6884912"/>
              <a:gd name="connsiteY81" fmla="*/ 201786 h 1161397"/>
              <a:gd name="connsiteX82" fmla="*/ 6029542 w 6884912"/>
              <a:gd name="connsiteY82" fmla="*/ 210339 h 1161397"/>
              <a:gd name="connsiteX83" fmla="*/ 6290640 w 6884912"/>
              <a:gd name="connsiteY83" fmla="*/ 167441 h 1161397"/>
              <a:gd name="connsiteX84" fmla="*/ 6380420 w 6884912"/>
              <a:gd name="connsiteY84" fmla="*/ 173195 h 1161397"/>
              <a:gd name="connsiteX85" fmla="*/ 6507891 w 6884912"/>
              <a:gd name="connsiteY85" fmla="*/ 118474 h 1161397"/>
              <a:gd name="connsiteX86" fmla="*/ 6571807 w 6884912"/>
              <a:gd name="connsiteY86" fmla="*/ 98636 h 1161397"/>
              <a:gd name="connsiteX87" fmla="*/ 6671880 w 6884912"/>
              <a:gd name="connsiteY87" fmla="*/ 82931 h 1161397"/>
              <a:gd name="connsiteX88" fmla="*/ 6702266 w 6884912"/>
              <a:gd name="connsiteY88" fmla="*/ 75470 h 1161397"/>
              <a:gd name="connsiteX89" fmla="*/ 6845802 w 6884912"/>
              <a:gd name="connsiteY89" fmla="*/ 24496 h 1161397"/>
              <a:gd name="connsiteX90" fmla="*/ 6884912 w 6884912"/>
              <a:gd name="connsiteY9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92172 w 6884912"/>
              <a:gd name="connsiteY33" fmla="*/ 629819 h 1161397"/>
              <a:gd name="connsiteX34" fmla="*/ 1731986 w 6884912"/>
              <a:gd name="connsiteY34" fmla="*/ 589682 h 1161397"/>
              <a:gd name="connsiteX35" fmla="*/ 1940326 w 6884912"/>
              <a:gd name="connsiteY35" fmla="*/ 582611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127968 w 6884912"/>
              <a:gd name="connsiteY49" fmla="*/ 287613 h 1161397"/>
              <a:gd name="connsiteX50" fmla="*/ 3222191 w 6884912"/>
              <a:gd name="connsiteY50" fmla="*/ 307887 h 1161397"/>
              <a:gd name="connsiteX51" fmla="*/ 3227953 w 6884912"/>
              <a:gd name="connsiteY51" fmla="*/ 297650 h 1161397"/>
              <a:gd name="connsiteX52" fmla="*/ 3287859 w 6884912"/>
              <a:gd name="connsiteY52" fmla="*/ 287558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907640 w 6884912"/>
              <a:gd name="connsiteY60" fmla="*/ 207568 h 1161397"/>
              <a:gd name="connsiteX61" fmla="*/ 4013061 w 6884912"/>
              <a:gd name="connsiteY61" fmla="*/ 224874 h 1161397"/>
              <a:gd name="connsiteX62" fmla="*/ 4134285 w 6884912"/>
              <a:gd name="connsiteY62" fmla="*/ 235592 h 1161397"/>
              <a:gd name="connsiteX63" fmla="*/ 4220717 w 6884912"/>
              <a:gd name="connsiteY63" fmla="*/ 192946 h 1161397"/>
              <a:gd name="connsiteX64" fmla="*/ 4228802 w 6884912"/>
              <a:gd name="connsiteY64" fmla="*/ 201468 h 1161397"/>
              <a:gd name="connsiteX65" fmla="*/ 4424852 w 6884912"/>
              <a:gd name="connsiteY65" fmla="*/ 127591 h 1161397"/>
              <a:gd name="connsiteX66" fmla="*/ 4617330 w 6884912"/>
              <a:gd name="connsiteY66" fmla="*/ 111163 h 1161397"/>
              <a:gd name="connsiteX67" fmla="*/ 4730870 w 6884912"/>
              <a:gd name="connsiteY67" fmla="*/ 129432 h 1161397"/>
              <a:gd name="connsiteX68" fmla="*/ 4785037 w 6884912"/>
              <a:gd name="connsiteY68" fmla="*/ 161964 h 1161397"/>
              <a:gd name="connsiteX69" fmla="*/ 4844073 w 6884912"/>
              <a:gd name="connsiteY69" fmla="*/ 161768 h 1161397"/>
              <a:gd name="connsiteX70" fmla="*/ 4856454 w 6884912"/>
              <a:gd name="connsiteY70" fmla="*/ 130488 h 1161397"/>
              <a:gd name="connsiteX71" fmla="*/ 4920038 w 6884912"/>
              <a:gd name="connsiteY71" fmla="*/ 140418 h 1161397"/>
              <a:gd name="connsiteX72" fmla="*/ 5016639 w 6884912"/>
              <a:gd name="connsiteY72" fmla="*/ 158905 h 1161397"/>
              <a:gd name="connsiteX73" fmla="*/ 5072009 w 6884912"/>
              <a:gd name="connsiteY73" fmla="*/ 161502 h 1161397"/>
              <a:gd name="connsiteX74" fmla="*/ 5223626 w 6884912"/>
              <a:gd name="connsiteY74" fmla="*/ 177356 h 1161397"/>
              <a:gd name="connsiteX75" fmla="*/ 5467502 w 6884912"/>
              <a:gd name="connsiteY75" fmla="*/ 250963 h 1161397"/>
              <a:gd name="connsiteX76" fmla="*/ 5592395 w 6884912"/>
              <a:gd name="connsiteY76" fmla="*/ 265434 h 1161397"/>
              <a:gd name="connsiteX77" fmla="*/ 5613532 w 6884912"/>
              <a:gd name="connsiteY77" fmla="*/ 273379 h 1161397"/>
              <a:gd name="connsiteX78" fmla="*/ 5642173 w 6884912"/>
              <a:gd name="connsiteY78" fmla="*/ 266904 h 1161397"/>
              <a:gd name="connsiteX79" fmla="*/ 5756910 w 6884912"/>
              <a:gd name="connsiteY79" fmla="*/ 239211 h 1161397"/>
              <a:gd name="connsiteX80" fmla="*/ 5846667 w 6884912"/>
              <a:gd name="connsiteY80" fmla="*/ 201786 h 1161397"/>
              <a:gd name="connsiteX81" fmla="*/ 6029542 w 6884912"/>
              <a:gd name="connsiteY81" fmla="*/ 210339 h 1161397"/>
              <a:gd name="connsiteX82" fmla="*/ 6290640 w 6884912"/>
              <a:gd name="connsiteY82" fmla="*/ 167441 h 1161397"/>
              <a:gd name="connsiteX83" fmla="*/ 6380420 w 6884912"/>
              <a:gd name="connsiteY83" fmla="*/ 173195 h 1161397"/>
              <a:gd name="connsiteX84" fmla="*/ 6507891 w 6884912"/>
              <a:gd name="connsiteY84" fmla="*/ 118474 h 1161397"/>
              <a:gd name="connsiteX85" fmla="*/ 6571807 w 6884912"/>
              <a:gd name="connsiteY85" fmla="*/ 98636 h 1161397"/>
              <a:gd name="connsiteX86" fmla="*/ 6671880 w 6884912"/>
              <a:gd name="connsiteY86" fmla="*/ 82931 h 1161397"/>
              <a:gd name="connsiteX87" fmla="*/ 6702266 w 6884912"/>
              <a:gd name="connsiteY87" fmla="*/ 75470 h 1161397"/>
              <a:gd name="connsiteX88" fmla="*/ 6845802 w 6884912"/>
              <a:gd name="connsiteY88" fmla="*/ 24496 h 1161397"/>
              <a:gd name="connsiteX89" fmla="*/ 6884912 w 6884912"/>
              <a:gd name="connsiteY8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92172 w 6884912"/>
              <a:gd name="connsiteY32" fmla="*/ 629819 h 1161397"/>
              <a:gd name="connsiteX33" fmla="*/ 1731986 w 6884912"/>
              <a:gd name="connsiteY33" fmla="*/ 589682 h 1161397"/>
              <a:gd name="connsiteX34" fmla="*/ 1940326 w 6884912"/>
              <a:gd name="connsiteY34" fmla="*/ 582611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127968 w 6884912"/>
              <a:gd name="connsiteY48" fmla="*/ 287613 h 1161397"/>
              <a:gd name="connsiteX49" fmla="*/ 3222191 w 6884912"/>
              <a:gd name="connsiteY49" fmla="*/ 307887 h 1161397"/>
              <a:gd name="connsiteX50" fmla="*/ 3227953 w 6884912"/>
              <a:gd name="connsiteY50" fmla="*/ 297650 h 1161397"/>
              <a:gd name="connsiteX51" fmla="*/ 3287859 w 6884912"/>
              <a:gd name="connsiteY51" fmla="*/ 287558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907640 w 6884912"/>
              <a:gd name="connsiteY59" fmla="*/ 207568 h 1161397"/>
              <a:gd name="connsiteX60" fmla="*/ 4013061 w 6884912"/>
              <a:gd name="connsiteY60" fmla="*/ 224874 h 1161397"/>
              <a:gd name="connsiteX61" fmla="*/ 4134285 w 6884912"/>
              <a:gd name="connsiteY61" fmla="*/ 235592 h 1161397"/>
              <a:gd name="connsiteX62" fmla="*/ 4220717 w 6884912"/>
              <a:gd name="connsiteY62" fmla="*/ 192946 h 1161397"/>
              <a:gd name="connsiteX63" fmla="*/ 4228802 w 6884912"/>
              <a:gd name="connsiteY63" fmla="*/ 201468 h 1161397"/>
              <a:gd name="connsiteX64" fmla="*/ 4424852 w 6884912"/>
              <a:gd name="connsiteY64" fmla="*/ 127591 h 1161397"/>
              <a:gd name="connsiteX65" fmla="*/ 4617330 w 6884912"/>
              <a:gd name="connsiteY65" fmla="*/ 111163 h 1161397"/>
              <a:gd name="connsiteX66" fmla="*/ 4730870 w 6884912"/>
              <a:gd name="connsiteY66" fmla="*/ 129432 h 1161397"/>
              <a:gd name="connsiteX67" fmla="*/ 4785037 w 6884912"/>
              <a:gd name="connsiteY67" fmla="*/ 161964 h 1161397"/>
              <a:gd name="connsiteX68" fmla="*/ 4844073 w 6884912"/>
              <a:gd name="connsiteY68" fmla="*/ 161768 h 1161397"/>
              <a:gd name="connsiteX69" fmla="*/ 4856454 w 6884912"/>
              <a:gd name="connsiteY69" fmla="*/ 130488 h 1161397"/>
              <a:gd name="connsiteX70" fmla="*/ 4920038 w 6884912"/>
              <a:gd name="connsiteY70" fmla="*/ 140418 h 1161397"/>
              <a:gd name="connsiteX71" fmla="*/ 5016639 w 6884912"/>
              <a:gd name="connsiteY71" fmla="*/ 158905 h 1161397"/>
              <a:gd name="connsiteX72" fmla="*/ 5072009 w 6884912"/>
              <a:gd name="connsiteY72" fmla="*/ 161502 h 1161397"/>
              <a:gd name="connsiteX73" fmla="*/ 5223626 w 6884912"/>
              <a:gd name="connsiteY73" fmla="*/ 177356 h 1161397"/>
              <a:gd name="connsiteX74" fmla="*/ 5467502 w 6884912"/>
              <a:gd name="connsiteY74" fmla="*/ 250963 h 1161397"/>
              <a:gd name="connsiteX75" fmla="*/ 5592395 w 6884912"/>
              <a:gd name="connsiteY75" fmla="*/ 265434 h 1161397"/>
              <a:gd name="connsiteX76" fmla="*/ 5613532 w 6884912"/>
              <a:gd name="connsiteY76" fmla="*/ 273379 h 1161397"/>
              <a:gd name="connsiteX77" fmla="*/ 5642173 w 6884912"/>
              <a:gd name="connsiteY77" fmla="*/ 266904 h 1161397"/>
              <a:gd name="connsiteX78" fmla="*/ 5756910 w 6884912"/>
              <a:gd name="connsiteY78" fmla="*/ 239211 h 1161397"/>
              <a:gd name="connsiteX79" fmla="*/ 5846667 w 6884912"/>
              <a:gd name="connsiteY79" fmla="*/ 201786 h 1161397"/>
              <a:gd name="connsiteX80" fmla="*/ 6029542 w 6884912"/>
              <a:gd name="connsiteY80" fmla="*/ 210339 h 1161397"/>
              <a:gd name="connsiteX81" fmla="*/ 6290640 w 6884912"/>
              <a:gd name="connsiteY81" fmla="*/ 167441 h 1161397"/>
              <a:gd name="connsiteX82" fmla="*/ 6380420 w 6884912"/>
              <a:gd name="connsiteY82" fmla="*/ 173195 h 1161397"/>
              <a:gd name="connsiteX83" fmla="*/ 6507891 w 6884912"/>
              <a:gd name="connsiteY83" fmla="*/ 118474 h 1161397"/>
              <a:gd name="connsiteX84" fmla="*/ 6571807 w 6884912"/>
              <a:gd name="connsiteY84" fmla="*/ 98636 h 1161397"/>
              <a:gd name="connsiteX85" fmla="*/ 6671880 w 6884912"/>
              <a:gd name="connsiteY85" fmla="*/ 82931 h 1161397"/>
              <a:gd name="connsiteX86" fmla="*/ 6702266 w 6884912"/>
              <a:gd name="connsiteY86" fmla="*/ 75470 h 1161397"/>
              <a:gd name="connsiteX87" fmla="*/ 6845802 w 6884912"/>
              <a:gd name="connsiteY87" fmla="*/ 24496 h 1161397"/>
              <a:gd name="connsiteX88" fmla="*/ 6884912 w 6884912"/>
              <a:gd name="connsiteY8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88995 w 6884912"/>
              <a:gd name="connsiteY19" fmla="*/ 697048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92172 w 6884912"/>
              <a:gd name="connsiteY31" fmla="*/ 629819 h 1161397"/>
              <a:gd name="connsiteX32" fmla="*/ 1731986 w 6884912"/>
              <a:gd name="connsiteY32" fmla="*/ 589682 h 1161397"/>
              <a:gd name="connsiteX33" fmla="*/ 1940326 w 6884912"/>
              <a:gd name="connsiteY33" fmla="*/ 582611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754324 w 6884912"/>
              <a:gd name="connsiteY42" fmla="*/ 424766 h 1161397"/>
              <a:gd name="connsiteX43" fmla="*/ 2848470 w 6884912"/>
              <a:gd name="connsiteY43" fmla="*/ 405966 h 1161397"/>
              <a:gd name="connsiteX44" fmla="*/ 2881772 w 6884912"/>
              <a:gd name="connsiteY44" fmla="*/ 387260 h 1161397"/>
              <a:gd name="connsiteX45" fmla="*/ 2929932 w 6884912"/>
              <a:gd name="connsiteY45" fmla="*/ 368912 h 1161397"/>
              <a:gd name="connsiteX46" fmla="*/ 3013020 w 6884912"/>
              <a:gd name="connsiteY46" fmla="*/ 327578 h 1161397"/>
              <a:gd name="connsiteX47" fmla="*/ 3127968 w 6884912"/>
              <a:gd name="connsiteY47" fmla="*/ 287613 h 1161397"/>
              <a:gd name="connsiteX48" fmla="*/ 3222191 w 6884912"/>
              <a:gd name="connsiteY48" fmla="*/ 307887 h 1161397"/>
              <a:gd name="connsiteX49" fmla="*/ 3227953 w 6884912"/>
              <a:gd name="connsiteY49" fmla="*/ 297650 h 1161397"/>
              <a:gd name="connsiteX50" fmla="*/ 3287859 w 6884912"/>
              <a:gd name="connsiteY50" fmla="*/ 287558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907640 w 6884912"/>
              <a:gd name="connsiteY58" fmla="*/ 207568 h 1161397"/>
              <a:gd name="connsiteX59" fmla="*/ 4013061 w 6884912"/>
              <a:gd name="connsiteY59" fmla="*/ 224874 h 1161397"/>
              <a:gd name="connsiteX60" fmla="*/ 4134285 w 6884912"/>
              <a:gd name="connsiteY60" fmla="*/ 235592 h 1161397"/>
              <a:gd name="connsiteX61" fmla="*/ 4220717 w 6884912"/>
              <a:gd name="connsiteY61" fmla="*/ 192946 h 1161397"/>
              <a:gd name="connsiteX62" fmla="*/ 4228802 w 6884912"/>
              <a:gd name="connsiteY62" fmla="*/ 201468 h 1161397"/>
              <a:gd name="connsiteX63" fmla="*/ 4424852 w 6884912"/>
              <a:gd name="connsiteY63" fmla="*/ 127591 h 1161397"/>
              <a:gd name="connsiteX64" fmla="*/ 4617330 w 6884912"/>
              <a:gd name="connsiteY64" fmla="*/ 111163 h 1161397"/>
              <a:gd name="connsiteX65" fmla="*/ 4730870 w 6884912"/>
              <a:gd name="connsiteY65" fmla="*/ 129432 h 1161397"/>
              <a:gd name="connsiteX66" fmla="*/ 4785037 w 6884912"/>
              <a:gd name="connsiteY66" fmla="*/ 161964 h 1161397"/>
              <a:gd name="connsiteX67" fmla="*/ 4844073 w 6884912"/>
              <a:gd name="connsiteY67" fmla="*/ 161768 h 1161397"/>
              <a:gd name="connsiteX68" fmla="*/ 4856454 w 6884912"/>
              <a:gd name="connsiteY68" fmla="*/ 130488 h 1161397"/>
              <a:gd name="connsiteX69" fmla="*/ 4920038 w 6884912"/>
              <a:gd name="connsiteY69" fmla="*/ 140418 h 1161397"/>
              <a:gd name="connsiteX70" fmla="*/ 5016639 w 6884912"/>
              <a:gd name="connsiteY70" fmla="*/ 158905 h 1161397"/>
              <a:gd name="connsiteX71" fmla="*/ 5072009 w 6884912"/>
              <a:gd name="connsiteY71" fmla="*/ 161502 h 1161397"/>
              <a:gd name="connsiteX72" fmla="*/ 5223626 w 6884912"/>
              <a:gd name="connsiteY72" fmla="*/ 177356 h 1161397"/>
              <a:gd name="connsiteX73" fmla="*/ 5467502 w 6884912"/>
              <a:gd name="connsiteY73" fmla="*/ 250963 h 1161397"/>
              <a:gd name="connsiteX74" fmla="*/ 5592395 w 6884912"/>
              <a:gd name="connsiteY74" fmla="*/ 265434 h 1161397"/>
              <a:gd name="connsiteX75" fmla="*/ 5613532 w 6884912"/>
              <a:gd name="connsiteY75" fmla="*/ 273379 h 1161397"/>
              <a:gd name="connsiteX76" fmla="*/ 5642173 w 6884912"/>
              <a:gd name="connsiteY76" fmla="*/ 266904 h 1161397"/>
              <a:gd name="connsiteX77" fmla="*/ 5756910 w 6884912"/>
              <a:gd name="connsiteY77" fmla="*/ 239211 h 1161397"/>
              <a:gd name="connsiteX78" fmla="*/ 5846667 w 6884912"/>
              <a:gd name="connsiteY78" fmla="*/ 201786 h 1161397"/>
              <a:gd name="connsiteX79" fmla="*/ 6029542 w 6884912"/>
              <a:gd name="connsiteY79" fmla="*/ 210339 h 1161397"/>
              <a:gd name="connsiteX80" fmla="*/ 6290640 w 6884912"/>
              <a:gd name="connsiteY80" fmla="*/ 167441 h 1161397"/>
              <a:gd name="connsiteX81" fmla="*/ 6380420 w 6884912"/>
              <a:gd name="connsiteY81" fmla="*/ 173195 h 1161397"/>
              <a:gd name="connsiteX82" fmla="*/ 6507891 w 6884912"/>
              <a:gd name="connsiteY82" fmla="*/ 118474 h 1161397"/>
              <a:gd name="connsiteX83" fmla="*/ 6571807 w 6884912"/>
              <a:gd name="connsiteY83" fmla="*/ 98636 h 1161397"/>
              <a:gd name="connsiteX84" fmla="*/ 6671880 w 6884912"/>
              <a:gd name="connsiteY84" fmla="*/ 82931 h 1161397"/>
              <a:gd name="connsiteX85" fmla="*/ 6702266 w 6884912"/>
              <a:gd name="connsiteY85" fmla="*/ 75470 h 1161397"/>
              <a:gd name="connsiteX86" fmla="*/ 6845802 w 6884912"/>
              <a:gd name="connsiteY86" fmla="*/ 24496 h 1161397"/>
              <a:gd name="connsiteX87" fmla="*/ 6884912 w 6884912"/>
              <a:gd name="connsiteY8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73197 w 6884912"/>
              <a:gd name="connsiteY9" fmla="*/ 1010060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907640 w 6884912"/>
              <a:gd name="connsiteY57" fmla="*/ 207568 h 1161397"/>
              <a:gd name="connsiteX58" fmla="*/ 4013061 w 6884912"/>
              <a:gd name="connsiteY58" fmla="*/ 224874 h 1161397"/>
              <a:gd name="connsiteX59" fmla="*/ 4134285 w 6884912"/>
              <a:gd name="connsiteY59" fmla="*/ 235592 h 1161397"/>
              <a:gd name="connsiteX60" fmla="*/ 4220717 w 6884912"/>
              <a:gd name="connsiteY60" fmla="*/ 192946 h 1161397"/>
              <a:gd name="connsiteX61" fmla="*/ 4228802 w 6884912"/>
              <a:gd name="connsiteY61" fmla="*/ 201468 h 1161397"/>
              <a:gd name="connsiteX62" fmla="*/ 4424852 w 6884912"/>
              <a:gd name="connsiteY62" fmla="*/ 127591 h 1161397"/>
              <a:gd name="connsiteX63" fmla="*/ 4617330 w 6884912"/>
              <a:gd name="connsiteY63" fmla="*/ 111163 h 1161397"/>
              <a:gd name="connsiteX64" fmla="*/ 4730870 w 6884912"/>
              <a:gd name="connsiteY64" fmla="*/ 129432 h 1161397"/>
              <a:gd name="connsiteX65" fmla="*/ 4785037 w 6884912"/>
              <a:gd name="connsiteY65" fmla="*/ 161964 h 1161397"/>
              <a:gd name="connsiteX66" fmla="*/ 4844073 w 6884912"/>
              <a:gd name="connsiteY66" fmla="*/ 161768 h 1161397"/>
              <a:gd name="connsiteX67" fmla="*/ 4856454 w 6884912"/>
              <a:gd name="connsiteY67" fmla="*/ 130488 h 1161397"/>
              <a:gd name="connsiteX68" fmla="*/ 4920038 w 6884912"/>
              <a:gd name="connsiteY68" fmla="*/ 140418 h 1161397"/>
              <a:gd name="connsiteX69" fmla="*/ 5016639 w 6884912"/>
              <a:gd name="connsiteY69" fmla="*/ 158905 h 1161397"/>
              <a:gd name="connsiteX70" fmla="*/ 5072009 w 6884912"/>
              <a:gd name="connsiteY70" fmla="*/ 161502 h 1161397"/>
              <a:gd name="connsiteX71" fmla="*/ 5223626 w 6884912"/>
              <a:gd name="connsiteY71" fmla="*/ 177356 h 1161397"/>
              <a:gd name="connsiteX72" fmla="*/ 5467502 w 6884912"/>
              <a:gd name="connsiteY72" fmla="*/ 250963 h 1161397"/>
              <a:gd name="connsiteX73" fmla="*/ 5592395 w 6884912"/>
              <a:gd name="connsiteY73" fmla="*/ 265434 h 1161397"/>
              <a:gd name="connsiteX74" fmla="*/ 5613532 w 6884912"/>
              <a:gd name="connsiteY74" fmla="*/ 273379 h 1161397"/>
              <a:gd name="connsiteX75" fmla="*/ 5642173 w 6884912"/>
              <a:gd name="connsiteY75" fmla="*/ 266904 h 1161397"/>
              <a:gd name="connsiteX76" fmla="*/ 5756910 w 6884912"/>
              <a:gd name="connsiteY76" fmla="*/ 239211 h 1161397"/>
              <a:gd name="connsiteX77" fmla="*/ 5846667 w 6884912"/>
              <a:gd name="connsiteY77" fmla="*/ 201786 h 1161397"/>
              <a:gd name="connsiteX78" fmla="*/ 6029542 w 6884912"/>
              <a:gd name="connsiteY78" fmla="*/ 210339 h 1161397"/>
              <a:gd name="connsiteX79" fmla="*/ 6290640 w 6884912"/>
              <a:gd name="connsiteY79" fmla="*/ 167441 h 1161397"/>
              <a:gd name="connsiteX80" fmla="*/ 6380420 w 6884912"/>
              <a:gd name="connsiteY80" fmla="*/ 173195 h 1161397"/>
              <a:gd name="connsiteX81" fmla="*/ 6507891 w 6884912"/>
              <a:gd name="connsiteY81" fmla="*/ 118474 h 1161397"/>
              <a:gd name="connsiteX82" fmla="*/ 6571807 w 6884912"/>
              <a:gd name="connsiteY82" fmla="*/ 98636 h 1161397"/>
              <a:gd name="connsiteX83" fmla="*/ 6671880 w 6884912"/>
              <a:gd name="connsiteY83" fmla="*/ 82931 h 1161397"/>
              <a:gd name="connsiteX84" fmla="*/ 6702266 w 6884912"/>
              <a:gd name="connsiteY84" fmla="*/ 75470 h 1161397"/>
              <a:gd name="connsiteX85" fmla="*/ 6845802 w 6884912"/>
              <a:gd name="connsiteY85" fmla="*/ 24496 h 1161397"/>
              <a:gd name="connsiteX86" fmla="*/ 6884912 w 6884912"/>
              <a:gd name="connsiteY8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907640 w 6884912"/>
              <a:gd name="connsiteY57" fmla="*/ 207568 h 1161397"/>
              <a:gd name="connsiteX58" fmla="*/ 4013061 w 6884912"/>
              <a:gd name="connsiteY58" fmla="*/ 224874 h 1161397"/>
              <a:gd name="connsiteX59" fmla="*/ 4134285 w 6884912"/>
              <a:gd name="connsiteY59" fmla="*/ 235592 h 1161397"/>
              <a:gd name="connsiteX60" fmla="*/ 4220717 w 6884912"/>
              <a:gd name="connsiteY60" fmla="*/ 192946 h 1161397"/>
              <a:gd name="connsiteX61" fmla="*/ 4228802 w 6884912"/>
              <a:gd name="connsiteY61" fmla="*/ 201468 h 1161397"/>
              <a:gd name="connsiteX62" fmla="*/ 4424852 w 6884912"/>
              <a:gd name="connsiteY62" fmla="*/ 127591 h 1161397"/>
              <a:gd name="connsiteX63" fmla="*/ 4617330 w 6884912"/>
              <a:gd name="connsiteY63" fmla="*/ 111163 h 1161397"/>
              <a:gd name="connsiteX64" fmla="*/ 4730870 w 6884912"/>
              <a:gd name="connsiteY64" fmla="*/ 129432 h 1161397"/>
              <a:gd name="connsiteX65" fmla="*/ 4785037 w 6884912"/>
              <a:gd name="connsiteY65" fmla="*/ 161964 h 1161397"/>
              <a:gd name="connsiteX66" fmla="*/ 4844073 w 6884912"/>
              <a:gd name="connsiteY66" fmla="*/ 161768 h 1161397"/>
              <a:gd name="connsiteX67" fmla="*/ 4856454 w 6884912"/>
              <a:gd name="connsiteY67" fmla="*/ 130488 h 1161397"/>
              <a:gd name="connsiteX68" fmla="*/ 4920038 w 6884912"/>
              <a:gd name="connsiteY68" fmla="*/ 140418 h 1161397"/>
              <a:gd name="connsiteX69" fmla="*/ 5016639 w 6884912"/>
              <a:gd name="connsiteY69" fmla="*/ 158905 h 1161397"/>
              <a:gd name="connsiteX70" fmla="*/ 5072009 w 6884912"/>
              <a:gd name="connsiteY70" fmla="*/ 161502 h 1161397"/>
              <a:gd name="connsiteX71" fmla="*/ 5223626 w 6884912"/>
              <a:gd name="connsiteY71" fmla="*/ 177356 h 1161397"/>
              <a:gd name="connsiteX72" fmla="*/ 5467502 w 6884912"/>
              <a:gd name="connsiteY72" fmla="*/ 250963 h 1161397"/>
              <a:gd name="connsiteX73" fmla="*/ 5592395 w 6884912"/>
              <a:gd name="connsiteY73" fmla="*/ 265434 h 1161397"/>
              <a:gd name="connsiteX74" fmla="*/ 5613532 w 6884912"/>
              <a:gd name="connsiteY74" fmla="*/ 273379 h 1161397"/>
              <a:gd name="connsiteX75" fmla="*/ 5642173 w 6884912"/>
              <a:gd name="connsiteY75" fmla="*/ 266904 h 1161397"/>
              <a:gd name="connsiteX76" fmla="*/ 5756910 w 6884912"/>
              <a:gd name="connsiteY76" fmla="*/ 239211 h 1161397"/>
              <a:gd name="connsiteX77" fmla="*/ 5846667 w 6884912"/>
              <a:gd name="connsiteY77" fmla="*/ 201786 h 1161397"/>
              <a:gd name="connsiteX78" fmla="*/ 6029542 w 6884912"/>
              <a:gd name="connsiteY78" fmla="*/ 210339 h 1161397"/>
              <a:gd name="connsiteX79" fmla="*/ 6290640 w 6884912"/>
              <a:gd name="connsiteY79" fmla="*/ 167441 h 1161397"/>
              <a:gd name="connsiteX80" fmla="*/ 6380420 w 6884912"/>
              <a:gd name="connsiteY80" fmla="*/ 173195 h 1161397"/>
              <a:gd name="connsiteX81" fmla="*/ 6507891 w 6884912"/>
              <a:gd name="connsiteY81" fmla="*/ 118474 h 1161397"/>
              <a:gd name="connsiteX82" fmla="*/ 6571807 w 6884912"/>
              <a:gd name="connsiteY82" fmla="*/ 98636 h 1161397"/>
              <a:gd name="connsiteX83" fmla="*/ 6671880 w 6884912"/>
              <a:gd name="connsiteY83" fmla="*/ 82931 h 1161397"/>
              <a:gd name="connsiteX84" fmla="*/ 6702266 w 6884912"/>
              <a:gd name="connsiteY84" fmla="*/ 75470 h 1161397"/>
              <a:gd name="connsiteX85" fmla="*/ 6845802 w 6884912"/>
              <a:gd name="connsiteY85" fmla="*/ 24496 h 1161397"/>
              <a:gd name="connsiteX86" fmla="*/ 6884912 w 6884912"/>
              <a:gd name="connsiteY8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907640 w 6884912"/>
              <a:gd name="connsiteY56" fmla="*/ 207568 h 1161397"/>
              <a:gd name="connsiteX57" fmla="*/ 4013061 w 6884912"/>
              <a:gd name="connsiteY57" fmla="*/ 224874 h 1161397"/>
              <a:gd name="connsiteX58" fmla="*/ 4134285 w 6884912"/>
              <a:gd name="connsiteY58" fmla="*/ 235592 h 1161397"/>
              <a:gd name="connsiteX59" fmla="*/ 4220717 w 6884912"/>
              <a:gd name="connsiteY59" fmla="*/ 192946 h 1161397"/>
              <a:gd name="connsiteX60" fmla="*/ 4228802 w 6884912"/>
              <a:gd name="connsiteY60" fmla="*/ 201468 h 1161397"/>
              <a:gd name="connsiteX61" fmla="*/ 4424852 w 6884912"/>
              <a:gd name="connsiteY61" fmla="*/ 127591 h 1161397"/>
              <a:gd name="connsiteX62" fmla="*/ 4617330 w 6884912"/>
              <a:gd name="connsiteY62" fmla="*/ 111163 h 1161397"/>
              <a:gd name="connsiteX63" fmla="*/ 4730870 w 6884912"/>
              <a:gd name="connsiteY63" fmla="*/ 129432 h 1161397"/>
              <a:gd name="connsiteX64" fmla="*/ 4785037 w 6884912"/>
              <a:gd name="connsiteY64" fmla="*/ 161964 h 1161397"/>
              <a:gd name="connsiteX65" fmla="*/ 4844073 w 6884912"/>
              <a:gd name="connsiteY65" fmla="*/ 161768 h 1161397"/>
              <a:gd name="connsiteX66" fmla="*/ 4856454 w 6884912"/>
              <a:gd name="connsiteY66" fmla="*/ 130488 h 1161397"/>
              <a:gd name="connsiteX67" fmla="*/ 4920038 w 6884912"/>
              <a:gd name="connsiteY67" fmla="*/ 140418 h 1161397"/>
              <a:gd name="connsiteX68" fmla="*/ 5016639 w 6884912"/>
              <a:gd name="connsiteY68" fmla="*/ 158905 h 1161397"/>
              <a:gd name="connsiteX69" fmla="*/ 5072009 w 6884912"/>
              <a:gd name="connsiteY69" fmla="*/ 161502 h 1161397"/>
              <a:gd name="connsiteX70" fmla="*/ 5223626 w 6884912"/>
              <a:gd name="connsiteY70" fmla="*/ 177356 h 1161397"/>
              <a:gd name="connsiteX71" fmla="*/ 5467502 w 6884912"/>
              <a:gd name="connsiteY71" fmla="*/ 250963 h 1161397"/>
              <a:gd name="connsiteX72" fmla="*/ 5592395 w 6884912"/>
              <a:gd name="connsiteY72" fmla="*/ 265434 h 1161397"/>
              <a:gd name="connsiteX73" fmla="*/ 5613532 w 6884912"/>
              <a:gd name="connsiteY73" fmla="*/ 273379 h 1161397"/>
              <a:gd name="connsiteX74" fmla="*/ 5642173 w 6884912"/>
              <a:gd name="connsiteY74" fmla="*/ 266904 h 1161397"/>
              <a:gd name="connsiteX75" fmla="*/ 5756910 w 6884912"/>
              <a:gd name="connsiteY75" fmla="*/ 239211 h 1161397"/>
              <a:gd name="connsiteX76" fmla="*/ 5846667 w 6884912"/>
              <a:gd name="connsiteY76" fmla="*/ 201786 h 1161397"/>
              <a:gd name="connsiteX77" fmla="*/ 6029542 w 6884912"/>
              <a:gd name="connsiteY77" fmla="*/ 210339 h 1161397"/>
              <a:gd name="connsiteX78" fmla="*/ 6290640 w 6884912"/>
              <a:gd name="connsiteY78" fmla="*/ 167441 h 1161397"/>
              <a:gd name="connsiteX79" fmla="*/ 6380420 w 6884912"/>
              <a:gd name="connsiteY79" fmla="*/ 173195 h 1161397"/>
              <a:gd name="connsiteX80" fmla="*/ 6507891 w 6884912"/>
              <a:gd name="connsiteY80" fmla="*/ 118474 h 1161397"/>
              <a:gd name="connsiteX81" fmla="*/ 6571807 w 6884912"/>
              <a:gd name="connsiteY81" fmla="*/ 98636 h 1161397"/>
              <a:gd name="connsiteX82" fmla="*/ 6671880 w 6884912"/>
              <a:gd name="connsiteY82" fmla="*/ 82931 h 1161397"/>
              <a:gd name="connsiteX83" fmla="*/ 6702266 w 6884912"/>
              <a:gd name="connsiteY83" fmla="*/ 75470 h 1161397"/>
              <a:gd name="connsiteX84" fmla="*/ 6845802 w 6884912"/>
              <a:gd name="connsiteY84" fmla="*/ 24496 h 1161397"/>
              <a:gd name="connsiteX85" fmla="*/ 6884912 w 6884912"/>
              <a:gd name="connsiteY8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907640 w 6884912"/>
              <a:gd name="connsiteY55" fmla="*/ 207568 h 1161397"/>
              <a:gd name="connsiteX56" fmla="*/ 4013061 w 6884912"/>
              <a:gd name="connsiteY56" fmla="*/ 224874 h 1161397"/>
              <a:gd name="connsiteX57" fmla="*/ 4134285 w 6884912"/>
              <a:gd name="connsiteY57" fmla="*/ 235592 h 1161397"/>
              <a:gd name="connsiteX58" fmla="*/ 4220717 w 6884912"/>
              <a:gd name="connsiteY58" fmla="*/ 192946 h 1161397"/>
              <a:gd name="connsiteX59" fmla="*/ 4228802 w 6884912"/>
              <a:gd name="connsiteY59" fmla="*/ 201468 h 1161397"/>
              <a:gd name="connsiteX60" fmla="*/ 4424852 w 6884912"/>
              <a:gd name="connsiteY60" fmla="*/ 127591 h 1161397"/>
              <a:gd name="connsiteX61" fmla="*/ 4617330 w 6884912"/>
              <a:gd name="connsiteY61" fmla="*/ 111163 h 1161397"/>
              <a:gd name="connsiteX62" fmla="*/ 4730870 w 6884912"/>
              <a:gd name="connsiteY62" fmla="*/ 129432 h 1161397"/>
              <a:gd name="connsiteX63" fmla="*/ 4785037 w 6884912"/>
              <a:gd name="connsiteY63" fmla="*/ 161964 h 1161397"/>
              <a:gd name="connsiteX64" fmla="*/ 4844073 w 6884912"/>
              <a:gd name="connsiteY64" fmla="*/ 161768 h 1161397"/>
              <a:gd name="connsiteX65" fmla="*/ 4856454 w 6884912"/>
              <a:gd name="connsiteY65" fmla="*/ 130488 h 1161397"/>
              <a:gd name="connsiteX66" fmla="*/ 4920038 w 6884912"/>
              <a:gd name="connsiteY66" fmla="*/ 140418 h 1161397"/>
              <a:gd name="connsiteX67" fmla="*/ 5016639 w 6884912"/>
              <a:gd name="connsiteY67" fmla="*/ 158905 h 1161397"/>
              <a:gd name="connsiteX68" fmla="*/ 5072009 w 6884912"/>
              <a:gd name="connsiteY68" fmla="*/ 161502 h 1161397"/>
              <a:gd name="connsiteX69" fmla="*/ 5223626 w 6884912"/>
              <a:gd name="connsiteY69" fmla="*/ 177356 h 1161397"/>
              <a:gd name="connsiteX70" fmla="*/ 5467502 w 6884912"/>
              <a:gd name="connsiteY70" fmla="*/ 250963 h 1161397"/>
              <a:gd name="connsiteX71" fmla="*/ 5592395 w 6884912"/>
              <a:gd name="connsiteY71" fmla="*/ 265434 h 1161397"/>
              <a:gd name="connsiteX72" fmla="*/ 5613532 w 6884912"/>
              <a:gd name="connsiteY72" fmla="*/ 273379 h 1161397"/>
              <a:gd name="connsiteX73" fmla="*/ 5642173 w 6884912"/>
              <a:gd name="connsiteY73" fmla="*/ 266904 h 1161397"/>
              <a:gd name="connsiteX74" fmla="*/ 5756910 w 6884912"/>
              <a:gd name="connsiteY74" fmla="*/ 239211 h 1161397"/>
              <a:gd name="connsiteX75" fmla="*/ 5846667 w 6884912"/>
              <a:gd name="connsiteY75" fmla="*/ 201786 h 1161397"/>
              <a:gd name="connsiteX76" fmla="*/ 6029542 w 6884912"/>
              <a:gd name="connsiteY76" fmla="*/ 210339 h 1161397"/>
              <a:gd name="connsiteX77" fmla="*/ 6290640 w 6884912"/>
              <a:gd name="connsiteY77" fmla="*/ 167441 h 1161397"/>
              <a:gd name="connsiteX78" fmla="*/ 6380420 w 6884912"/>
              <a:gd name="connsiteY78" fmla="*/ 173195 h 1161397"/>
              <a:gd name="connsiteX79" fmla="*/ 6507891 w 6884912"/>
              <a:gd name="connsiteY79" fmla="*/ 118474 h 1161397"/>
              <a:gd name="connsiteX80" fmla="*/ 6571807 w 6884912"/>
              <a:gd name="connsiteY80" fmla="*/ 98636 h 1161397"/>
              <a:gd name="connsiteX81" fmla="*/ 6671880 w 6884912"/>
              <a:gd name="connsiteY81" fmla="*/ 82931 h 1161397"/>
              <a:gd name="connsiteX82" fmla="*/ 6702266 w 6884912"/>
              <a:gd name="connsiteY82" fmla="*/ 75470 h 1161397"/>
              <a:gd name="connsiteX83" fmla="*/ 6845802 w 6884912"/>
              <a:gd name="connsiteY83" fmla="*/ 24496 h 1161397"/>
              <a:gd name="connsiteX84" fmla="*/ 6884912 w 6884912"/>
              <a:gd name="connsiteY8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24852 w 6884912"/>
              <a:gd name="connsiteY59" fmla="*/ 127591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4920038 w 6884912"/>
              <a:gd name="connsiteY65" fmla="*/ 140418 h 1161397"/>
              <a:gd name="connsiteX66" fmla="*/ 5016639 w 6884912"/>
              <a:gd name="connsiteY66" fmla="*/ 158905 h 1161397"/>
              <a:gd name="connsiteX67" fmla="*/ 5072009 w 6884912"/>
              <a:gd name="connsiteY67" fmla="*/ 161502 h 1161397"/>
              <a:gd name="connsiteX68" fmla="*/ 5223626 w 6884912"/>
              <a:gd name="connsiteY68" fmla="*/ 177356 h 1161397"/>
              <a:gd name="connsiteX69" fmla="*/ 5467502 w 6884912"/>
              <a:gd name="connsiteY69" fmla="*/ 250963 h 1161397"/>
              <a:gd name="connsiteX70" fmla="*/ 5592395 w 6884912"/>
              <a:gd name="connsiteY70" fmla="*/ 265434 h 1161397"/>
              <a:gd name="connsiteX71" fmla="*/ 5613532 w 6884912"/>
              <a:gd name="connsiteY71" fmla="*/ 273379 h 1161397"/>
              <a:gd name="connsiteX72" fmla="*/ 5642173 w 6884912"/>
              <a:gd name="connsiteY72" fmla="*/ 266904 h 1161397"/>
              <a:gd name="connsiteX73" fmla="*/ 5756910 w 6884912"/>
              <a:gd name="connsiteY73" fmla="*/ 239211 h 1161397"/>
              <a:gd name="connsiteX74" fmla="*/ 5846667 w 6884912"/>
              <a:gd name="connsiteY74" fmla="*/ 201786 h 1161397"/>
              <a:gd name="connsiteX75" fmla="*/ 6029542 w 6884912"/>
              <a:gd name="connsiteY75" fmla="*/ 210339 h 1161397"/>
              <a:gd name="connsiteX76" fmla="*/ 6290640 w 6884912"/>
              <a:gd name="connsiteY76" fmla="*/ 167441 h 1161397"/>
              <a:gd name="connsiteX77" fmla="*/ 6380420 w 6884912"/>
              <a:gd name="connsiteY77" fmla="*/ 173195 h 1161397"/>
              <a:gd name="connsiteX78" fmla="*/ 6507891 w 6884912"/>
              <a:gd name="connsiteY78" fmla="*/ 118474 h 1161397"/>
              <a:gd name="connsiteX79" fmla="*/ 6571807 w 6884912"/>
              <a:gd name="connsiteY79" fmla="*/ 98636 h 1161397"/>
              <a:gd name="connsiteX80" fmla="*/ 6671880 w 6884912"/>
              <a:gd name="connsiteY80" fmla="*/ 82931 h 1161397"/>
              <a:gd name="connsiteX81" fmla="*/ 6702266 w 6884912"/>
              <a:gd name="connsiteY81" fmla="*/ 75470 h 1161397"/>
              <a:gd name="connsiteX82" fmla="*/ 6845802 w 6884912"/>
              <a:gd name="connsiteY82" fmla="*/ 24496 h 1161397"/>
              <a:gd name="connsiteX83" fmla="*/ 6884912 w 6884912"/>
              <a:gd name="connsiteY8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4920038 w 6884912"/>
              <a:gd name="connsiteY65" fmla="*/ 140418 h 1161397"/>
              <a:gd name="connsiteX66" fmla="*/ 5016639 w 6884912"/>
              <a:gd name="connsiteY66" fmla="*/ 158905 h 1161397"/>
              <a:gd name="connsiteX67" fmla="*/ 5072009 w 6884912"/>
              <a:gd name="connsiteY67" fmla="*/ 161502 h 1161397"/>
              <a:gd name="connsiteX68" fmla="*/ 5223626 w 6884912"/>
              <a:gd name="connsiteY68" fmla="*/ 177356 h 1161397"/>
              <a:gd name="connsiteX69" fmla="*/ 5467502 w 6884912"/>
              <a:gd name="connsiteY69" fmla="*/ 250963 h 1161397"/>
              <a:gd name="connsiteX70" fmla="*/ 5592395 w 6884912"/>
              <a:gd name="connsiteY70" fmla="*/ 265434 h 1161397"/>
              <a:gd name="connsiteX71" fmla="*/ 5613532 w 6884912"/>
              <a:gd name="connsiteY71" fmla="*/ 273379 h 1161397"/>
              <a:gd name="connsiteX72" fmla="*/ 5642173 w 6884912"/>
              <a:gd name="connsiteY72" fmla="*/ 266904 h 1161397"/>
              <a:gd name="connsiteX73" fmla="*/ 5756910 w 6884912"/>
              <a:gd name="connsiteY73" fmla="*/ 239211 h 1161397"/>
              <a:gd name="connsiteX74" fmla="*/ 5846667 w 6884912"/>
              <a:gd name="connsiteY74" fmla="*/ 201786 h 1161397"/>
              <a:gd name="connsiteX75" fmla="*/ 6029542 w 6884912"/>
              <a:gd name="connsiteY75" fmla="*/ 210339 h 1161397"/>
              <a:gd name="connsiteX76" fmla="*/ 6290640 w 6884912"/>
              <a:gd name="connsiteY76" fmla="*/ 167441 h 1161397"/>
              <a:gd name="connsiteX77" fmla="*/ 6380420 w 6884912"/>
              <a:gd name="connsiteY77" fmla="*/ 173195 h 1161397"/>
              <a:gd name="connsiteX78" fmla="*/ 6507891 w 6884912"/>
              <a:gd name="connsiteY78" fmla="*/ 118474 h 1161397"/>
              <a:gd name="connsiteX79" fmla="*/ 6571807 w 6884912"/>
              <a:gd name="connsiteY79" fmla="*/ 98636 h 1161397"/>
              <a:gd name="connsiteX80" fmla="*/ 6671880 w 6884912"/>
              <a:gd name="connsiteY80" fmla="*/ 82931 h 1161397"/>
              <a:gd name="connsiteX81" fmla="*/ 6702266 w 6884912"/>
              <a:gd name="connsiteY81" fmla="*/ 75470 h 1161397"/>
              <a:gd name="connsiteX82" fmla="*/ 6845802 w 6884912"/>
              <a:gd name="connsiteY82" fmla="*/ 24496 h 1161397"/>
              <a:gd name="connsiteX83" fmla="*/ 6884912 w 6884912"/>
              <a:gd name="connsiteY8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4856454 w 6884912"/>
              <a:gd name="connsiteY64" fmla="*/ 130488 h 1161397"/>
              <a:gd name="connsiteX65" fmla="*/ 5016639 w 6884912"/>
              <a:gd name="connsiteY65" fmla="*/ 158905 h 1161397"/>
              <a:gd name="connsiteX66" fmla="*/ 5072009 w 6884912"/>
              <a:gd name="connsiteY66" fmla="*/ 161502 h 1161397"/>
              <a:gd name="connsiteX67" fmla="*/ 5223626 w 6884912"/>
              <a:gd name="connsiteY67" fmla="*/ 177356 h 1161397"/>
              <a:gd name="connsiteX68" fmla="*/ 5467502 w 6884912"/>
              <a:gd name="connsiteY68" fmla="*/ 250963 h 1161397"/>
              <a:gd name="connsiteX69" fmla="*/ 5592395 w 6884912"/>
              <a:gd name="connsiteY69" fmla="*/ 265434 h 1161397"/>
              <a:gd name="connsiteX70" fmla="*/ 5613532 w 6884912"/>
              <a:gd name="connsiteY70" fmla="*/ 273379 h 1161397"/>
              <a:gd name="connsiteX71" fmla="*/ 5642173 w 6884912"/>
              <a:gd name="connsiteY71" fmla="*/ 266904 h 1161397"/>
              <a:gd name="connsiteX72" fmla="*/ 5756910 w 6884912"/>
              <a:gd name="connsiteY72" fmla="*/ 239211 h 1161397"/>
              <a:gd name="connsiteX73" fmla="*/ 5846667 w 6884912"/>
              <a:gd name="connsiteY73" fmla="*/ 201786 h 1161397"/>
              <a:gd name="connsiteX74" fmla="*/ 6029542 w 6884912"/>
              <a:gd name="connsiteY74" fmla="*/ 210339 h 1161397"/>
              <a:gd name="connsiteX75" fmla="*/ 6290640 w 6884912"/>
              <a:gd name="connsiteY75" fmla="*/ 167441 h 1161397"/>
              <a:gd name="connsiteX76" fmla="*/ 6380420 w 6884912"/>
              <a:gd name="connsiteY76" fmla="*/ 173195 h 1161397"/>
              <a:gd name="connsiteX77" fmla="*/ 6507891 w 6884912"/>
              <a:gd name="connsiteY77" fmla="*/ 118474 h 1161397"/>
              <a:gd name="connsiteX78" fmla="*/ 6571807 w 6884912"/>
              <a:gd name="connsiteY78" fmla="*/ 98636 h 1161397"/>
              <a:gd name="connsiteX79" fmla="*/ 6671880 w 6884912"/>
              <a:gd name="connsiteY79" fmla="*/ 82931 h 1161397"/>
              <a:gd name="connsiteX80" fmla="*/ 6702266 w 6884912"/>
              <a:gd name="connsiteY80" fmla="*/ 75470 h 1161397"/>
              <a:gd name="connsiteX81" fmla="*/ 6845802 w 6884912"/>
              <a:gd name="connsiteY81" fmla="*/ 24496 h 1161397"/>
              <a:gd name="connsiteX82" fmla="*/ 6884912 w 6884912"/>
              <a:gd name="connsiteY8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55512 w 6884912"/>
              <a:gd name="connsiteY7" fmla="*/ 1036593 h 1161397"/>
              <a:gd name="connsiteX8" fmla="*/ 519354 w 6884912"/>
              <a:gd name="connsiteY8" fmla="*/ 1038706 h 1161397"/>
              <a:gd name="connsiteX9" fmla="*/ 689654 w 6884912"/>
              <a:gd name="connsiteY9" fmla="*/ 966675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92172 w 6884912"/>
              <a:gd name="connsiteY30" fmla="*/ 629819 h 1161397"/>
              <a:gd name="connsiteX31" fmla="*/ 1731986 w 6884912"/>
              <a:gd name="connsiteY31" fmla="*/ 589682 h 1161397"/>
              <a:gd name="connsiteX32" fmla="*/ 1940326 w 6884912"/>
              <a:gd name="connsiteY32" fmla="*/ 582611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754324 w 6884912"/>
              <a:gd name="connsiteY41" fmla="*/ 424766 h 1161397"/>
              <a:gd name="connsiteX42" fmla="*/ 2848470 w 6884912"/>
              <a:gd name="connsiteY42" fmla="*/ 405966 h 1161397"/>
              <a:gd name="connsiteX43" fmla="*/ 2881772 w 6884912"/>
              <a:gd name="connsiteY43" fmla="*/ 387260 h 1161397"/>
              <a:gd name="connsiteX44" fmla="*/ 2929932 w 6884912"/>
              <a:gd name="connsiteY44" fmla="*/ 368912 h 1161397"/>
              <a:gd name="connsiteX45" fmla="*/ 3013020 w 6884912"/>
              <a:gd name="connsiteY45" fmla="*/ 327578 h 1161397"/>
              <a:gd name="connsiteX46" fmla="*/ 3127968 w 6884912"/>
              <a:gd name="connsiteY46" fmla="*/ 287613 h 1161397"/>
              <a:gd name="connsiteX47" fmla="*/ 3222191 w 6884912"/>
              <a:gd name="connsiteY47" fmla="*/ 307887 h 1161397"/>
              <a:gd name="connsiteX48" fmla="*/ 3227953 w 6884912"/>
              <a:gd name="connsiteY48" fmla="*/ 297650 h 1161397"/>
              <a:gd name="connsiteX49" fmla="*/ 3287859 w 6884912"/>
              <a:gd name="connsiteY49" fmla="*/ 287558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907640 w 6884912"/>
              <a:gd name="connsiteY54" fmla="*/ 207568 h 1161397"/>
              <a:gd name="connsiteX55" fmla="*/ 4013061 w 6884912"/>
              <a:gd name="connsiteY55" fmla="*/ 224874 h 1161397"/>
              <a:gd name="connsiteX56" fmla="*/ 4134285 w 6884912"/>
              <a:gd name="connsiteY56" fmla="*/ 235592 h 1161397"/>
              <a:gd name="connsiteX57" fmla="*/ 4220717 w 6884912"/>
              <a:gd name="connsiteY57" fmla="*/ 192946 h 1161397"/>
              <a:gd name="connsiteX58" fmla="*/ 4228802 w 6884912"/>
              <a:gd name="connsiteY58" fmla="*/ 201468 h 1161397"/>
              <a:gd name="connsiteX59" fmla="*/ 4416623 w 6884912"/>
              <a:gd name="connsiteY59" fmla="*/ 153623 h 1161397"/>
              <a:gd name="connsiteX60" fmla="*/ 4617330 w 6884912"/>
              <a:gd name="connsiteY60" fmla="*/ 111163 h 1161397"/>
              <a:gd name="connsiteX61" fmla="*/ 4730870 w 6884912"/>
              <a:gd name="connsiteY61" fmla="*/ 129432 h 1161397"/>
              <a:gd name="connsiteX62" fmla="*/ 4785037 w 6884912"/>
              <a:gd name="connsiteY62" fmla="*/ 161964 h 1161397"/>
              <a:gd name="connsiteX63" fmla="*/ 4844073 w 6884912"/>
              <a:gd name="connsiteY63" fmla="*/ 161768 h 1161397"/>
              <a:gd name="connsiteX64" fmla="*/ 5016639 w 6884912"/>
              <a:gd name="connsiteY64" fmla="*/ 158905 h 1161397"/>
              <a:gd name="connsiteX65" fmla="*/ 5072009 w 6884912"/>
              <a:gd name="connsiteY65" fmla="*/ 161502 h 1161397"/>
              <a:gd name="connsiteX66" fmla="*/ 5223626 w 6884912"/>
              <a:gd name="connsiteY66" fmla="*/ 177356 h 1161397"/>
              <a:gd name="connsiteX67" fmla="*/ 5467502 w 6884912"/>
              <a:gd name="connsiteY67" fmla="*/ 250963 h 1161397"/>
              <a:gd name="connsiteX68" fmla="*/ 5592395 w 6884912"/>
              <a:gd name="connsiteY68" fmla="*/ 265434 h 1161397"/>
              <a:gd name="connsiteX69" fmla="*/ 5613532 w 6884912"/>
              <a:gd name="connsiteY69" fmla="*/ 273379 h 1161397"/>
              <a:gd name="connsiteX70" fmla="*/ 5642173 w 6884912"/>
              <a:gd name="connsiteY70" fmla="*/ 266904 h 1161397"/>
              <a:gd name="connsiteX71" fmla="*/ 5756910 w 6884912"/>
              <a:gd name="connsiteY71" fmla="*/ 239211 h 1161397"/>
              <a:gd name="connsiteX72" fmla="*/ 5846667 w 6884912"/>
              <a:gd name="connsiteY72" fmla="*/ 201786 h 1161397"/>
              <a:gd name="connsiteX73" fmla="*/ 6029542 w 6884912"/>
              <a:gd name="connsiteY73" fmla="*/ 210339 h 1161397"/>
              <a:gd name="connsiteX74" fmla="*/ 6290640 w 6884912"/>
              <a:gd name="connsiteY74" fmla="*/ 167441 h 1161397"/>
              <a:gd name="connsiteX75" fmla="*/ 6380420 w 6884912"/>
              <a:gd name="connsiteY75" fmla="*/ 173195 h 1161397"/>
              <a:gd name="connsiteX76" fmla="*/ 6507891 w 6884912"/>
              <a:gd name="connsiteY76" fmla="*/ 118474 h 1161397"/>
              <a:gd name="connsiteX77" fmla="*/ 6571807 w 6884912"/>
              <a:gd name="connsiteY77" fmla="*/ 98636 h 1161397"/>
              <a:gd name="connsiteX78" fmla="*/ 6671880 w 6884912"/>
              <a:gd name="connsiteY78" fmla="*/ 82931 h 1161397"/>
              <a:gd name="connsiteX79" fmla="*/ 6702266 w 6884912"/>
              <a:gd name="connsiteY79" fmla="*/ 75470 h 1161397"/>
              <a:gd name="connsiteX80" fmla="*/ 6845802 w 6884912"/>
              <a:gd name="connsiteY80" fmla="*/ 24496 h 1161397"/>
              <a:gd name="connsiteX81" fmla="*/ 6884912 w 6884912"/>
              <a:gd name="connsiteY81"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31799" y="1126149"/>
                  <a:pt x="298798" y="1044531"/>
                  <a:pt x="355512" y="1036593"/>
                </a:cubicBezTo>
                <a:cubicBezTo>
                  <a:pt x="427149" y="1015055"/>
                  <a:pt x="466407" y="1043128"/>
                  <a:pt x="519354" y="1038706"/>
                </a:cubicBezTo>
                <a:cubicBezTo>
                  <a:pt x="536908" y="1031720"/>
                  <a:pt x="669410" y="970661"/>
                  <a:pt x="689654" y="966675"/>
                </a:cubicBezTo>
                <a:cubicBezTo>
                  <a:pt x="736045" y="948784"/>
                  <a:pt x="769339" y="947890"/>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cubicBezTo>
                  <a:pt x="1200307" y="688370"/>
                  <a:pt x="1275301" y="651309"/>
                  <a:pt x="1299977" y="639196"/>
                </a:cubicBezTo>
                <a:cubicBezTo>
                  <a:pt x="1323072" y="639367"/>
                  <a:pt x="1341279" y="658105"/>
                  <a:pt x="1326190" y="625955"/>
                </a:cubicBezTo>
                <a:cubicBezTo>
                  <a:pt x="1333572" y="625050"/>
                  <a:pt x="1337406" y="621362"/>
                  <a:pt x="1339600" y="616295"/>
                </a:cubicBezTo>
                <a:cubicBezTo>
                  <a:pt x="1350503" y="614507"/>
                  <a:pt x="1381945" y="616030"/>
                  <a:pt x="1391606" y="615229"/>
                </a:cubicBez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85857" y="623401"/>
                  <a:pt x="1592172" y="629819"/>
                </a:cubicBezTo>
                <a:cubicBezTo>
                  <a:pt x="1651945" y="578091"/>
                  <a:pt x="1659006" y="610309"/>
                  <a:pt x="1731986" y="589682"/>
                </a:cubicBezTo>
                <a:cubicBezTo>
                  <a:pt x="1817442" y="583260"/>
                  <a:pt x="1884494" y="589156"/>
                  <a:pt x="1940326" y="582611"/>
                </a:cubicBezTo>
                <a:cubicBezTo>
                  <a:pt x="1967287" y="583845"/>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754324" y="424766"/>
                </a:ln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72664" y="234091"/>
                  <a:pt x="3860868" y="210929"/>
                  <a:pt x="3907640" y="207568"/>
                </a:cubicBezTo>
                <a:lnTo>
                  <a:pt x="4013061" y="224874"/>
                </a:lnTo>
                <a:cubicBezTo>
                  <a:pt x="4034530" y="199451"/>
                  <a:pt x="4074202" y="238734"/>
                  <a:pt x="4134285" y="235592"/>
                </a:cubicBezTo>
                <a:cubicBezTo>
                  <a:pt x="4157674" y="206403"/>
                  <a:pt x="4174806" y="233822"/>
                  <a:pt x="4220717" y="192946"/>
                </a:cubicBezTo>
                <a:cubicBezTo>
                  <a:pt x="4222964" y="196132"/>
                  <a:pt x="4196151" y="208022"/>
                  <a:pt x="4228802" y="201468"/>
                </a:cubicBezTo>
                <a:cubicBezTo>
                  <a:pt x="4261453" y="194914"/>
                  <a:pt x="4351868" y="168674"/>
                  <a:pt x="4416623" y="153623"/>
                </a:cubicBezTo>
                <a:cubicBezTo>
                  <a:pt x="4490845" y="140294"/>
                  <a:pt x="4527062" y="166416"/>
                  <a:pt x="4617330" y="111163"/>
                </a:cubicBezTo>
                <a:cubicBezTo>
                  <a:pt x="4668333" y="111470"/>
                  <a:pt x="4702919" y="120965"/>
                  <a:pt x="4730870" y="129432"/>
                </a:cubicBezTo>
                <a:cubicBezTo>
                  <a:pt x="4725822" y="156271"/>
                  <a:pt x="4800214" y="133127"/>
                  <a:pt x="4785037" y="161964"/>
                </a:cubicBezTo>
                <a:cubicBezTo>
                  <a:pt x="4810025" y="183633"/>
                  <a:pt x="4819434" y="143205"/>
                  <a:pt x="4844073" y="161768"/>
                </a:cubicBezTo>
                <a:lnTo>
                  <a:pt x="5016639" y="158905"/>
                </a:lnTo>
                <a:cubicBezTo>
                  <a:pt x="5037063" y="141828"/>
                  <a:pt x="5054534" y="147986"/>
                  <a:pt x="5072009" y="161502"/>
                </a:cubicBezTo>
                <a:cubicBezTo>
                  <a:pt x="5121260" y="153653"/>
                  <a:pt x="5167555" y="172635"/>
                  <a:pt x="5223626" y="177356"/>
                </a:cubicBezTo>
                <a:cubicBezTo>
                  <a:pt x="5289541" y="192266"/>
                  <a:pt x="5406040" y="236283"/>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106" y="196974"/>
                  <a:pt x="5955547" y="216063"/>
                  <a:pt x="6029542" y="210339"/>
                </a:cubicBezTo>
                <a:cubicBezTo>
                  <a:pt x="6084527" y="201461"/>
                  <a:pt x="6232160" y="173632"/>
                  <a:pt x="6290640" y="167441"/>
                </a:cubicBezTo>
                <a:cubicBezTo>
                  <a:pt x="6330523" y="169653"/>
                  <a:pt x="6344211" y="181356"/>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Freeform: Shape 19">
            <a:extLst>
              <a:ext uri="{FF2B5EF4-FFF2-40B4-BE49-F238E27FC236}">
                <a16:creationId xmlns:a16="http://schemas.microsoft.com/office/drawing/2014/main" id="{159CA1A0-665C-4FC9-BE25-8C45BB69D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016384"/>
            <a:ext cx="10232859" cy="1841617"/>
          </a:xfrm>
          <a:custGeom>
            <a:avLst/>
            <a:gdLst>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679743 w 10232859"/>
              <a:gd name="connsiteY180" fmla="*/ 558264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4270 w 10232859"/>
              <a:gd name="connsiteY235" fmla="*/ 1213138 h 1705557"/>
              <a:gd name="connsiteX236" fmla="*/ 8853872 w 10232859"/>
              <a:gd name="connsiteY236" fmla="*/ 1221228 h 1705557"/>
              <a:gd name="connsiteX237" fmla="*/ 8861901 w 10232859"/>
              <a:gd name="connsiteY237" fmla="*/ 1217889 h 1705557"/>
              <a:gd name="connsiteX238" fmla="*/ 8874168 w 10232859"/>
              <a:gd name="connsiteY238" fmla="*/ 1220481 h 1705557"/>
              <a:gd name="connsiteX239" fmla="*/ 8871123 w 10232859"/>
              <a:gd name="connsiteY239" fmla="*/ 1227674 h 1705557"/>
              <a:gd name="connsiteX240" fmla="*/ 8903537 w 10232859"/>
              <a:gd name="connsiteY240" fmla="*/ 1237102 h 1705557"/>
              <a:gd name="connsiteX241" fmla="*/ 8933767 w 10232859"/>
              <a:gd name="connsiteY241" fmla="*/ 1269882 h 1705557"/>
              <a:gd name="connsiteX242" fmla="*/ 8985765 w 10232859"/>
              <a:gd name="connsiteY242" fmla="*/ 1294178 h 1705557"/>
              <a:gd name="connsiteX243" fmla="*/ 9071444 w 10232859"/>
              <a:gd name="connsiteY243" fmla="*/ 1323819 h 1705557"/>
              <a:gd name="connsiteX244" fmla="*/ 9096711 w 10232859"/>
              <a:gd name="connsiteY244" fmla="*/ 1334291 h 1705557"/>
              <a:gd name="connsiteX245" fmla="*/ 9338853 w 10232859"/>
              <a:gd name="connsiteY245" fmla="*/ 1454560 h 1705557"/>
              <a:gd name="connsiteX246" fmla="*/ 9520814 w 10232859"/>
              <a:gd name="connsiteY246" fmla="*/ 1456341 h 1705557"/>
              <a:gd name="connsiteX247" fmla="*/ 9702271 w 10232859"/>
              <a:gd name="connsiteY247" fmla="*/ 1495067 h 1705557"/>
              <a:gd name="connsiteX248" fmla="*/ 9744273 w 10232859"/>
              <a:gd name="connsiteY248" fmla="*/ 1530026 h 1705557"/>
              <a:gd name="connsiteX249" fmla="*/ 9771903 w 10232859"/>
              <a:gd name="connsiteY249" fmla="*/ 1536548 h 1705557"/>
              <a:gd name="connsiteX250" fmla="*/ 9818565 w 10232859"/>
              <a:gd name="connsiteY250" fmla="*/ 1545059 h 1705557"/>
              <a:gd name="connsiteX251" fmla="*/ 9882202 w 10232859"/>
              <a:gd name="connsiteY251" fmla="*/ 1572402 h 1705557"/>
              <a:gd name="connsiteX252" fmla="*/ 10022025 w 10232859"/>
              <a:gd name="connsiteY252" fmla="*/ 1606210 h 1705557"/>
              <a:gd name="connsiteX253" fmla="*/ 10220406 w 10232859"/>
              <a:gd name="connsiteY253" fmla="*/ 1683519 h 1705557"/>
              <a:gd name="connsiteX254" fmla="*/ 10232859 w 10232859"/>
              <a:gd name="connsiteY254" fmla="*/ 1705557 h 1705557"/>
              <a:gd name="connsiteX255" fmla="*/ 0 w 10232859"/>
              <a:gd name="connsiteY255" fmla="*/ 1705557 h 1705557"/>
              <a:gd name="connsiteX256" fmla="*/ 0 w 10232859"/>
              <a:gd name="connsiteY256" fmla="*/ 28342 h 1705557"/>
              <a:gd name="connsiteX257" fmla="*/ 8097 w 10232859"/>
              <a:gd name="connsiteY257" fmla="*/ 30869 h 1705557"/>
              <a:gd name="connsiteX258" fmla="*/ 77128 w 10232859"/>
              <a:gd name="connsiteY258" fmla="*/ 13381 h 1705557"/>
              <a:gd name="connsiteX259" fmla="*/ 188338 w 10232859"/>
              <a:gd name="connsiteY259" fmla="*/ 11593 h 1705557"/>
              <a:gd name="connsiteX260" fmla="*/ 298809 w 10232859"/>
              <a:gd name="connsiteY260" fmla="*/ 12712 h 1705557"/>
              <a:gd name="connsiteX261" fmla="*/ 338985 w 10232859"/>
              <a:gd name="connsiteY261" fmla="*/ 14520 h 1705557"/>
              <a:gd name="connsiteX262" fmla="*/ 409815 w 10232859"/>
              <a:gd name="connsiteY262" fmla="*/ 11559 h 1705557"/>
              <a:gd name="connsiteX263" fmla="*/ 424169 w 10232859"/>
              <a:gd name="connsiteY263"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633779 w 10232859"/>
              <a:gd name="connsiteY227" fmla="*/ 1145740 h 1705557"/>
              <a:gd name="connsiteX228" fmla="*/ 8676965 w 10232859"/>
              <a:gd name="connsiteY228" fmla="*/ 1163463 h 1705557"/>
              <a:gd name="connsiteX229" fmla="*/ 8698944 w 10232859"/>
              <a:gd name="connsiteY229" fmla="*/ 1163453 h 1705557"/>
              <a:gd name="connsiteX230" fmla="*/ 8711456 w 10232859"/>
              <a:gd name="connsiteY230" fmla="*/ 1175731 h 1705557"/>
              <a:gd name="connsiteX231" fmla="*/ 8732793 w 10232859"/>
              <a:gd name="connsiteY231" fmla="*/ 1179486 h 1705557"/>
              <a:gd name="connsiteX232" fmla="*/ 8751897 w 10232859"/>
              <a:gd name="connsiteY232" fmla="*/ 1197400 h 1705557"/>
              <a:gd name="connsiteX233" fmla="*/ 8793564 w 10232859"/>
              <a:gd name="connsiteY233" fmla="*/ 1179086 h 1705557"/>
              <a:gd name="connsiteX234" fmla="*/ 8834270 w 10232859"/>
              <a:gd name="connsiteY234" fmla="*/ 1213138 h 1705557"/>
              <a:gd name="connsiteX235" fmla="*/ 8853872 w 10232859"/>
              <a:gd name="connsiteY235" fmla="*/ 1221228 h 1705557"/>
              <a:gd name="connsiteX236" fmla="*/ 8861901 w 10232859"/>
              <a:gd name="connsiteY236" fmla="*/ 1217889 h 1705557"/>
              <a:gd name="connsiteX237" fmla="*/ 8874168 w 10232859"/>
              <a:gd name="connsiteY237" fmla="*/ 1220481 h 1705557"/>
              <a:gd name="connsiteX238" fmla="*/ 8871123 w 10232859"/>
              <a:gd name="connsiteY238" fmla="*/ 1227674 h 1705557"/>
              <a:gd name="connsiteX239" fmla="*/ 8903537 w 10232859"/>
              <a:gd name="connsiteY239" fmla="*/ 1237102 h 1705557"/>
              <a:gd name="connsiteX240" fmla="*/ 8933767 w 10232859"/>
              <a:gd name="connsiteY240" fmla="*/ 1269882 h 1705557"/>
              <a:gd name="connsiteX241" fmla="*/ 8985765 w 10232859"/>
              <a:gd name="connsiteY241" fmla="*/ 1294178 h 1705557"/>
              <a:gd name="connsiteX242" fmla="*/ 9071444 w 10232859"/>
              <a:gd name="connsiteY242" fmla="*/ 1323819 h 1705557"/>
              <a:gd name="connsiteX243" fmla="*/ 9096711 w 10232859"/>
              <a:gd name="connsiteY243" fmla="*/ 1334291 h 1705557"/>
              <a:gd name="connsiteX244" fmla="*/ 9338853 w 10232859"/>
              <a:gd name="connsiteY244" fmla="*/ 1454560 h 1705557"/>
              <a:gd name="connsiteX245" fmla="*/ 9520814 w 10232859"/>
              <a:gd name="connsiteY245" fmla="*/ 1456341 h 1705557"/>
              <a:gd name="connsiteX246" fmla="*/ 9702271 w 10232859"/>
              <a:gd name="connsiteY246" fmla="*/ 1495067 h 1705557"/>
              <a:gd name="connsiteX247" fmla="*/ 9744273 w 10232859"/>
              <a:gd name="connsiteY247" fmla="*/ 1530026 h 1705557"/>
              <a:gd name="connsiteX248" fmla="*/ 9771903 w 10232859"/>
              <a:gd name="connsiteY248" fmla="*/ 1536548 h 1705557"/>
              <a:gd name="connsiteX249" fmla="*/ 9818565 w 10232859"/>
              <a:gd name="connsiteY249" fmla="*/ 1545059 h 1705557"/>
              <a:gd name="connsiteX250" fmla="*/ 9882202 w 10232859"/>
              <a:gd name="connsiteY250" fmla="*/ 1572402 h 1705557"/>
              <a:gd name="connsiteX251" fmla="*/ 10022025 w 10232859"/>
              <a:gd name="connsiteY251" fmla="*/ 1606210 h 1705557"/>
              <a:gd name="connsiteX252" fmla="*/ 10220406 w 10232859"/>
              <a:gd name="connsiteY252" fmla="*/ 1683519 h 1705557"/>
              <a:gd name="connsiteX253" fmla="*/ 10232859 w 10232859"/>
              <a:gd name="connsiteY253" fmla="*/ 1705557 h 1705557"/>
              <a:gd name="connsiteX254" fmla="*/ 0 w 10232859"/>
              <a:gd name="connsiteY254" fmla="*/ 1705557 h 1705557"/>
              <a:gd name="connsiteX255" fmla="*/ 0 w 10232859"/>
              <a:gd name="connsiteY255" fmla="*/ 28342 h 1705557"/>
              <a:gd name="connsiteX256" fmla="*/ 8097 w 10232859"/>
              <a:gd name="connsiteY256" fmla="*/ 30869 h 1705557"/>
              <a:gd name="connsiteX257" fmla="*/ 77128 w 10232859"/>
              <a:gd name="connsiteY257" fmla="*/ 13381 h 1705557"/>
              <a:gd name="connsiteX258" fmla="*/ 188338 w 10232859"/>
              <a:gd name="connsiteY258" fmla="*/ 11593 h 1705557"/>
              <a:gd name="connsiteX259" fmla="*/ 298809 w 10232859"/>
              <a:gd name="connsiteY259" fmla="*/ 12712 h 1705557"/>
              <a:gd name="connsiteX260" fmla="*/ 338985 w 10232859"/>
              <a:gd name="connsiteY260" fmla="*/ 14520 h 1705557"/>
              <a:gd name="connsiteX261" fmla="*/ 409815 w 10232859"/>
              <a:gd name="connsiteY261" fmla="*/ 11559 h 1705557"/>
              <a:gd name="connsiteX262" fmla="*/ 424169 w 10232859"/>
              <a:gd name="connsiteY26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633779 w 10232859"/>
              <a:gd name="connsiteY226" fmla="*/ 1145740 h 1705557"/>
              <a:gd name="connsiteX227" fmla="*/ 8676965 w 10232859"/>
              <a:gd name="connsiteY227" fmla="*/ 1163463 h 1705557"/>
              <a:gd name="connsiteX228" fmla="*/ 8698944 w 10232859"/>
              <a:gd name="connsiteY228" fmla="*/ 1163453 h 1705557"/>
              <a:gd name="connsiteX229" fmla="*/ 8711456 w 10232859"/>
              <a:gd name="connsiteY229" fmla="*/ 1175731 h 1705557"/>
              <a:gd name="connsiteX230" fmla="*/ 8732793 w 10232859"/>
              <a:gd name="connsiteY230" fmla="*/ 1179486 h 1705557"/>
              <a:gd name="connsiteX231" fmla="*/ 8751897 w 10232859"/>
              <a:gd name="connsiteY231" fmla="*/ 1197400 h 1705557"/>
              <a:gd name="connsiteX232" fmla="*/ 8793564 w 10232859"/>
              <a:gd name="connsiteY232" fmla="*/ 1179086 h 1705557"/>
              <a:gd name="connsiteX233" fmla="*/ 8834270 w 10232859"/>
              <a:gd name="connsiteY233" fmla="*/ 1213138 h 1705557"/>
              <a:gd name="connsiteX234" fmla="*/ 8853872 w 10232859"/>
              <a:gd name="connsiteY234" fmla="*/ 1221228 h 1705557"/>
              <a:gd name="connsiteX235" fmla="*/ 8861901 w 10232859"/>
              <a:gd name="connsiteY235" fmla="*/ 1217889 h 1705557"/>
              <a:gd name="connsiteX236" fmla="*/ 8874168 w 10232859"/>
              <a:gd name="connsiteY236" fmla="*/ 1220481 h 1705557"/>
              <a:gd name="connsiteX237" fmla="*/ 8871123 w 10232859"/>
              <a:gd name="connsiteY237" fmla="*/ 1227674 h 1705557"/>
              <a:gd name="connsiteX238" fmla="*/ 8903537 w 10232859"/>
              <a:gd name="connsiteY238" fmla="*/ 1237102 h 1705557"/>
              <a:gd name="connsiteX239" fmla="*/ 8933767 w 10232859"/>
              <a:gd name="connsiteY239" fmla="*/ 1269882 h 1705557"/>
              <a:gd name="connsiteX240" fmla="*/ 8985765 w 10232859"/>
              <a:gd name="connsiteY240" fmla="*/ 1294178 h 1705557"/>
              <a:gd name="connsiteX241" fmla="*/ 9071444 w 10232859"/>
              <a:gd name="connsiteY241" fmla="*/ 1323819 h 1705557"/>
              <a:gd name="connsiteX242" fmla="*/ 9096711 w 10232859"/>
              <a:gd name="connsiteY242" fmla="*/ 1334291 h 1705557"/>
              <a:gd name="connsiteX243" fmla="*/ 9338853 w 10232859"/>
              <a:gd name="connsiteY243" fmla="*/ 1454560 h 1705557"/>
              <a:gd name="connsiteX244" fmla="*/ 9520814 w 10232859"/>
              <a:gd name="connsiteY244" fmla="*/ 1456341 h 1705557"/>
              <a:gd name="connsiteX245" fmla="*/ 9702271 w 10232859"/>
              <a:gd name="connsiteY245" fmla="*/ 1495067 h 1705557"/>
              <a:gd name="connsiteX246" fmla="*/ 9744273 w 10232859"/>
              <a:gd name="connsiteY246" fmla="*/ 1530026 h 1705557"/>
              <a:gd name="connsiteX247" fmla="*/ 9771903 w 10232859"/>
              <a:gd name="connsiteY247" fmla="*/ 1536548 h 1705557"/>
              <a:gd name="connsiteX248" fmla="*/ 9818565 w 10232859"/>
              <a:gd name="connsiteY248" fmla="*/ 1545059 h 1705557"/>
              <a:gd name="connsiteX249" fmla="*/ 9882202 w 10232859"/>
              <a:gd name="connsiteY249" fmla="*/ 1572402 h 1705557"/>
              <a:gd name="connsiteX250" fmla="*/ 10022025 w 10232859"/>
              <a:gd name="connsiteY250" fmla="*/ 1606210 h 1705557"/>
              <a:gd name="connsiteX251" fmla="*/ 10220406 w 10232859"/>
              <a:gd name="connsiteY251" fmla="*/ 1683519 h 1705557"/>
              <a:gd name="connsiteX252" fmla="*/ 10232859 w 10232859"/>
              <a:gd name="connsiteY252" fmla="*/ 1705557 h 1705557"/>
              <a:gd name="connsiteX253" fmla="*/ 0 w 10232859"/>
              <a:gd name="connsiteY253" fmla="*/ 1705557 h 1705557"/>
              <a:gd name="connsiteX254" fmla="*/ 0 w 10232859"/>
              <a:gd name="connsiteY254" fmla="*/ 28342 h 1705557"/>
              <a:gd name="connsiteX255" fmla="*/ 8097 w 10232859"/>
              <a:gd name="connsiteY255" fmla="*/ 30869 h 1705557"/>
              <a:gd name="connsiteX256" fmla="*/ 77128 w 10232859"/>
              <a:gd name="connsiteY256" fmla="*/ 13381 h 1705557"/>
              <a:gd name="connsiteX257" fmla="*/ 188338 w 10232859"/>
              <a:gd name="connsiteY257" fmla="*/ 11593 h 1705557"/>
              <a:gd name="connsiteX258" fmla="*/ 298809 w 10232859"/>
              <a:gd name="connsiteY258" fmla="*/ 12712 h 1705557"/>
              <a:gd name="connsiteX259" fmla="*/ 338985 w 10232859"/>
              <a:gd name="connsiteY259" fmla="*/ 14520 h 1705557"/>
              <a:gd name="connsiteX260" fmla="*/ 409815 w 10232859"/>
              <a:gd name="connsiteY260" fmla="*/ 11559 h 1705557"/>
              <a:gd name="connsiteX261" fmla="*/ 424169 w 10232859"/>
              <a:gd name="connsiteY261"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708983 w 10232859"/>
              <a:gd name="connsiteY150" fmla="*/ 313188 h 1705557"/>
              <a:gd name="connsiteX151" fmla="*/ 5773909 w 10232859"/>
              <a:gd name="connsiteY151" fmla="*/ 318575 h 1705557"/>
              <a:gd name="connsiteX152" fmla="*/ 5809500 w 10232859"/>
              <a:gd name="connsiteY152" fmla="*/ 324964 h 1705557"/>
              <a:gd name="connsiteX153" fmla="*/ 5908729 w 10232859"/>
              <a:gd name="connsiteY153" fmla="*/ 338849 h 1705557"/>
              <a:gd name="connsiteX154" fmla="*/ 6009654 w 10232859"/>
              <a:gd name="connsiteY154" fmla="*/ 350040 h 1705557"/>
              <a:gd name="connsiteX155" fmla="*/ 6067487 w 10232859"/>
              <a:gd name="connsiteY155" fmla="*/ 340226 h 1705557"/>
              <a:gd name="connsiteX156" fmla="*/ 6073281 w 10232859"/>
              <a:gd name="connsiteY156" fmla="*/ 340830 h 1705557"/>
              <a:gd name="connsiteX157" fmla="*/ 6086225 w 10232859"/>
              <a:gd name="connsiteY157" fmla="*/ 346135 h 1705557"/>
              <a:gd name="connsiteX158" fmla="*/ 6090616 w 10232859"/>
              <a:gd name="connsiteY158" fmla="*/ 348731 h 1705557"/>
              <a:gd name="connsiteX159" fmla="*/ 6098056 w 10232859"/>
              <a:gd name="connsiteY159" fmla="*/ 351249 h 1705557"/>
              <a:gd name="connsiteX160" fmla="*/ 6098391 w 10232859"/>
              <a:gd name="connsiteY160" fmla="*/ 351119 h 1705557"/>
              <a:gd name="connsiteX161" fmla="*/ 6105063 w 10232859"/>
              <a:gd name="connsiteY161" fmla="*/ 353854 h 1705557"/>
              <a:gd name="connsiteX162" fmla="*/ 6135796 w 10232859"/>
              <a:gd name="connsiteY162" fmla="*/ 369657 h 1705557"/>
              <a:gd name="connsiteX163" fmla="*/ 6195166 w 10232859"/>
              <a:gd name="connsiteY163" fmla="*/ 366704 h 1705557"/>
              <a:gd name="connsiteX164" fmla="*/ 6216259 w 10232859"/>
              <a:gd name="connsiteY164" fmla="*/ 369879 h 1705557"/>
              <a:gd name="connsiteX165" fmla="*/ 6228331 w 10232859"/>
              <a:gd name="connsiteY165" fmla="*/ 370548 h 1705557"/>
              <a:gd name="connsiteX166" fmla="*/ 6229602 w 10232859"/>
              <a:gd name="connsiteY166" fmla="*/ 369928 h 1705557"/>
              <a:gd name="connsiteX167" fmla="*/ 6258988 w 10232859"/>
              <a:gd name="connsiteY167" fmla="*/ 385174 h 1705557"/>
              <a:gd name="connsiteX168" fmla="*/ 6264106 w 10232859"/>
              <a:gd name="connsiteY168" fmla="*/ 385655 h 1705557"/>
              <a:gd name="connsiteX169" fmla="*/ 6281703 w 10232859"/>
              <a:gd name="connsiteY169" fmla="*/ 397568 h 1705557"/>
              <a:gd name="connsiteX170" fmla="*/ 6291622 w 10232859"/>
              <a:gd name="connsiteY170" fmla="*/ 402669 h 1705557"/>
              <a:gd name="connsiteX171" fmla="*/ 6292712 w 10232859"/>
              <a:gd name="connsiteY171" fmla="*/ 406285 h 1705557"/>
              <a:gd name="connsiteX172" fmla="*/ 6308227 w 10232859"/>
              <a:gd name="connsiteY172" fmla="*/ 412710 h 1705557"/>
              <a:gd name="connsiteX173" fmla="*/ 6310656 w 10232859"/>
              <a:gd name="connsiteY173" fmla="*/ 412628 h 1705557"/>
              <a:gd name="connsiteX174" fmla="*/ 6321049 w 10232859"/>
              <a:gd name="connsiteY174" fmla="*/ 420978 h 1705557"/>
              <a:gd name="connsiteX175" fmla="*/ 6326853 w 10232859"/>
              <a:gd name="connsiteY175" fmla="*/ 431664 h 1705557"/>
              <a:gd name="connsiteX176" fmla="*/ 6467879 w 10232859"/>
              <a:gd name="connsiteY176" fmla="*/ 474762 h 1705557"/>
              <a:gd name="connsiteX177" fmla="*/ 6564351 w 10232859"/>
              <a:gd name="connsiteY177" fmla="*/ 544032 h 1705557"/>
              <a:gd name="connsiteX178" fmla="*/ 6641544 w 10232859"/>
              <a:gd name="connsiteY178" fmla="*/ 566599 h 1705557"/>
              <a:gd name="connsiteX179" fmla="*/ 6731052 w 10232859"/>
              <a:gd name="connsiteY179" fmla="*/ 578550 h 1705557"/>
              <a:gd name="connsiteX180" fmla="*/ 6858983 w 10232859"/>
              <a:gd name="connsiteY180" fmla="*/ 630237 h 1705557"/>
              <a:gd name="connsiteX181" fmla="*/ 6910661 w 10232859"/>
              <a:gd name="connsiteY181" fmla="*/ 641134 h 1705557"/>
              <a:gd name="connsiteX182" fmla="*/ 6944111 w 10232859"/>
              <a:gd name="connsiteY182" fmla="*/ 666016 h 1705557"/>
              <a:gd name="connsiteX183" fmla="*/ 6965771 w 10232859"/>
              <a:gd name="connsiteY183" fmla="*/ 666445 h 1705557"/>
              <a:gd name="connsiteX184" fmla="*/ 6969639 w 10232859"/>
              <a:gd name="connsiteY184" fmla="*/ 666351 h 1705557"/>
              <a:gd name="connsiteX185" fmla="*/ 6982242 w 10232859"/>
              <a:gd name="connsiteY185" fmla="*/ 669626 h 1705557"/>
              <a:gd name="connsiteX186" fmla="*/ 6989387 w 10232859"/>
              <a:gd name="connsiteY186" fmla="*/ 665988 h 1705557"/>
              <a:gd name="connsiteX187" fmla="*/ 7010930 w 10232859"/>
              <a:gd name="connsiteY187" fmla="*/ 667648 h 1705557"/>
              <a:gd name="connsiteX188" fmla="*/ 7033125 w 10232859"/>
              <a:gd name="connsiteY188" fmla="*/ 674950 h 1705557"/>
              <a:gd name="connsiteX189" fmla="*/ 7134461 w 10232859"/>
              <a:gd name="connsiteY189" fmla="*/ 714706 h 1705557"/>
              <a:gd name="connsiteX190" fmla="*/ 7197450 w 10232859"/>
              <a:gd name="connsiteY190" fmla="*/ 735608 h 1705557"/>
              <a:gd name="connsiteX191" fmla="*/ 7225084 w 10232859"/>
              <a:gd name="connsiteY191" fmla="*/ 739019 h 1705557"/>
              <a:gd name="connsiteX192" fmla="*/ 7261183 w 10232859"/>
              <a:gd name="connsiteY192" fmla="*/ 746827 h 1705557"/>
              <a:gd name="connsiteX193" fmla="*/ 7327760 w 10232859"/>
              <a:gd name="connsiteY193" fmla="*/ 757100 h 1705557"/>
              <a:gd name="connsiteX194" fmla="*/ 7412222 w 10232859"/>
              <a:gd name="connsiteY194" fmla="*/ 777001 h 1705557"/>
              <a:gd name="connsiteX195" fmla="*/ 7457904 w 10232859"/>
              <a:gd name="connsiteY195" fmla="*/ 810835 h 1705557"/>
              <a:gd name="connsiteX196" fmla="*/ 7465795 w 10232859"/>
              <a:gd name="connsiteY196" fmla="*/ 809112 h 1705557"/>
              <a:gd name="connsiteX197" fmla="*/ 7505046 w 10232859"/>
              <a:gd name="connsiteY197" fmla="*/ 823031 h 1705557"/>
              <a:gd name="connsiteX198" fmla="*/ 7623220 w 10232859"/>
              <a:gd name="connsiteY198" fmla="*/ 895034 h 1705557"/>
              <a:gd name="connsiteX199" fmla="*/ 7700458 w 10232859"/>
              <a:gd name="connsiteY199" fmla="*/ 921593 h 1705557"/>
              <a:gd name="connsiteX200" fmla="*/ 7730988 w 10232859"/>
              <a:gd name="connsiteY200" fmla="*/ 927270 h 1705557"/>
              <a:gd name="connsiteX201" fmla="*/ 7781942 w 10232859"/>
              <a:gd name="connsiteY201" fmla="*/ 937017 h 1705557"/>
              <a:gd name="connsiteX202" fmla="*/ 7827704 w 10232859"/>
              <a:gd name="connsiteY202" fmla="*/ 935072 h 1705557"/>
              <a:gd name="connsiteX203" fmla="*/ 7867270 w 10232859"/>
              <a:gd name="connsiteY203" fmla="*/ 946880 h 1705557"/>
              <a:gd name="connsiteX204" fmla="*/ 7866538 w 10232859"/>
              <a:gd name="connsiteY204" fmla="*/ 961559 h 1705557"/>
              <a:gd name="connsiteX205" fmla="*/ 7912084 w 10232859"/>
              <a:gd name="connsiteY205" fmla="*/ 970314 h 1705557"/>
              <a:gd name="connsiteX206" fmla="*/ 7982264 w 10232859"/>
              <a:gd name="connsiteY206" fmla="*/ 982287 h 1705557"/>
              <a:gd name="connsiteX207" fmla="*/ 7991272 w 10232859"/>
              <a:gd name="connsiteY207" fmla="*/ 987618 h 1705557"/>
              <a:gd name="connsiteX208" fmla="*/ 8006496 w 10232859"/>
              <a:gd name="connsiteY208" fmla="*/ 979353 h 1705557"/>
              <a:gd name="connsiteX209" fmla="*/ 8034497 w 10232859"/>
              <a:gd name="connsiteY209" fmla="*/ 978568 h 1705557"/>
              <a:gd name="connsiteX210" fmla="*/ 8150881 w 10232859"/>
              <a:gd name="connsiteY210" fmla="*/ 996925 h 1705557"/>
              <a:gd name="connsiteX211" fmla="*/ 8172106 w 10232859"/>
              <a:gd name="connsiteY211" fmla="*/ 997026 h 1705557"/>
              <a:gd name="connsiteX212" fmla="*/ 8196076 w 10232859"/>
              <a:gd name="connsiteY212" fmla="*/ 1006592 h 1705557"/>
              <a:gd name="connsiteX213" fmla="*/ 8247463 w 10232859"/>
              <a:gd name="connsiteY213" fmla="*/ 1022846 h 1705557"/>
              <a:gd name="connsiteX214" fmla="*/ 8279272 w 10232859"/>
              <a:gd name="connsiteY214" fmla="*/ 1039435 h 1705557"/>
              <a:gd name="connsiteX215" fmla="*/ 8289611 w 10232859"/>
              <a:gd name="connsiteY215" fmla="*/ 1035144 h 1705557"/>
              <a:gd name="connsiteX216" fmla="*/ 8311483 w 10232859"/>
              <a:gd name="connsiteY216" fmla="*/ 1035913 h 1705557"/>
              <a:gd name="connsiteX217" fmla="*/ 8399489 w 10232859"/>
              <a:gd name="connsiteY217" fmla="*/ 1055076 h 1705557"/>
              <a:gd name="connsiteX218" fmla="*/ 8415973 w 10232859"/>
              <a:gd name="connsiteY218" fmla="*/ 1056174 h 1705557"/>
              <a:gd name="connsiteX219" fmla="*/ 8433326 w 10232859"/>
              <a:gd name="connsiteY219" fmla="*/ 1064395 h 1705557"/>
              <a:gd name="connsiteX220" fmla="*/ 8502328 w 10232859"/>
              <a:gd name="connsiteY220" fmla="*/ 1098012 h 1705557"/>
              <a:gd name="connsiteX221" fmla="*/ 8534346 w 10232859"/>
              <a:gd name="connsiteY221" fmla="*/ 1113494 h 1705557"/>
              <a:gd name="connsiteX222" fmla="*/ 8534980 w 10232859"/>
              <a:gd name="connsiteY222" fmla="*/ 1117375 h 1705557"/>
              <a:gd name="connsiteX223" fmla="*/ 8544104 w 10232859"/>
              <a:gd name="connsiteY223" fmla="*/ 1114920 h 1705557"/>
              <a:gd name="connsiteX224" fmla="*/ 8567742 w 10232859"/>
              <a:gd name="connsiteY224" fmla="*/ 1124104 h 1705557"/>
              <a:gd name="connsiteX225" fmla="*/ 8633779 w 10232859"/>
              <a:gd name="connsiteY225" fmla="*/ 1145740 h 1705557"/>
              <a:gd name="connsiteX226" fmla="*/ 8676965 w 10232859"/>
              <a:gd name="connsiteY226" fmla="*/ 1163463 h 1705557"/>
              <a:gd name="connsiteX227" fmla="*/ 8698944 w 10232859"/>
              <a:gd name="connsiteY227" fmla="*/ 1163453 h 1705557"/>
              <a:gd name="connsiteX228" fmla="*/ 8711456 w 10232859"/>
              <a:gd name="connsiteY228" fmla="*/ 1175731 h 1705557"/>
              <a:gd name="connsiteX229" fmla="*/ 8732793 w 10232859"/>
              <a:gd name="connsiteY229" fmla="*/ 1179486 h 1705557"/>
              <a:gd name="connsiteX230" fmla="*/ 8751897 w 10232859"/>
              <a:gd name="connsiteY230" fmla="*/ 1197400 h 1705557"/>
              <a:gd name="connsiteX231" fmla="*/ 8793564 w 10232859"/>
              <a:gd name="connsiteY231" fmla="*/ 1179086 h 1705557"/>
              <a:gd name="connsiteX232" fmla="*/ 8834270 w 10232859"/>
              <a:gd name="connsiteY232" fmla="*/ 1213138 h 1705557"/>
              <a:gd name="connsiteX233" fmla="*/ 8853872 w 10232859"/>
              <a:gd name="connsiteY233" fmla="*/ 1221228 h 1705557"/>
              <a:gd name="connsiteX234" fmla="*/ 8861901 w 10232859"/>
              <a:gd name="connsiteY234" fmla="*/ 1217889 h 1705557"/>
              <a:gd name="connsiteX235" fmla="*/ 8874168 w 10232859"/>
              <a:gd name="connsiteY235" fmla="*/ 1220481 h 1705557"/>
              <a:gd name="connsiteX236" fmla="*/ 8871123 w 10232859"/>
              <a:gd name="connsiteY236" fmla="*/ 1227674 h 1705557"/>
              <a:gd name="connsiteX237" fmla="*/ 8903537 w 10232859"/>
              <a:gd name="connsiteY237" fmla="*/ 1237102 h 1705557"/>
              <a:gd name="connsiteX238" fmla="*/ 8933767 w 10232859"/>
              <a:gd name="connsiteY238" fmla="*/ 1269882 h 1705557"/>
              <a:gd name="connsiteX239" fmla="*/ 8985765 w 10232859"/>
              <a:gd name="connsiteY239" fmla="*/ 1294178 h 1705557"/>
              <a:gd name="connsiteX240" fmla="*/ 9071444 w 10232859"/>
              <a:gd name="connsiteY240" fmla="*/ 1323819 h 1705557"/>
              <a:gd name="connsiteX241" fmla="*/ 9096711 w 10232859"/>
              <a:gd name="connsiteY241" fmla="*/ 1334291 h 1705557"/>
              <a:gd name="connsiteX242" fmla="*/ 9338853 w 10232859"/>
              <a:gd name="connsiteY242" fmla="*/ 1454560 h 1705557"/>
              <a:gd name="connsiteX243" fmla="*/ 9520814 w 10232859"/>
              <a:gd name="connsiteY243" fmla="*/ 1456341 h 1705557"/>
              <a:gd name="connsiteX244" fmla="*/ 9702271 w 10232859"/>
              <a:gd name="connsiteY244" fmla="*/ 1495067 h 1705557"/>
              <a:gd name="connsiteX245" fmla="*/ 9744273 w 10232859"/>
              <a:gd name="connsiteY245" fmla="*/ 1530026 h 1705557"/>
              <a:gd name="connsiteX246" fmla="*/ 9771903 w 10232859"/>
              <a:gd name="connsiteY246" fmla="*/ 1536548 h 1705557"/>
              <a:gd name="connsiteX247" fmla="*/ 9818565 w 10232859"/>
              <a:gd name="connsiteY247" fmla="*/ 1545059 h 1705557"/>
              <a:gd name="connsiteX248" fmla="*/ 9882202 w 10232859"/>
              <a:gd name="connsiteY248" fmla="*/ 1572402 h 1705557"/>
              <a:gd name="connsiteX249" fmla="*/ 10022025 w 10232859"/>
              <a:gd name="connsiteY249" fmla="*/ 1606210 h 1705557"/>
              <a:gd name="connsiteX250" fmla="*/ 10220406 w 10232859"/>
              <a:gd name="connsiteY250" fmla="*/ 1683519 h 1705557"/>
              <a:gd name="connsiteX251" fmla="*/ 10232859 w 10232859"/>
              <a:gd name="connsiteY251" fmla="*/ 1705557 h 1705557"/>
              <a:gd name="connsiteX252" fmla="*/ 0 w 10232859"/>
              <a:gd name="connsiteY252" fmla="*/ 1705557 h 1705557"/>
              <a:gd name="connsiteX253" fmla="*/ 0 w 10232859"/>
              <a:gd name="connsiteY253" fmla="*/ 28342 h 1705557"/>
              <a:gd name="connsiteX254" fmla="*/ 8097 w 10232859"/>
              <a:gd name="connsiteY254" fmla="*/ 30869 h 1705557"/>
              <a:gd name="connsiteX255" fmla="*/ 77128 w 10232859"/>
              <a:gd name="connsiteY255" fmla="*/ 13381 h 1705557"/>
              <a:gd name="connsiteX256" fmla="*/ 188338 w 10232859"/>
              <a:gd name="connsiteY256" fmla="*/ 11593 h 1705557"/>
              <a:gd name="connsiteX257" fmla="*/ 298809 w 10232859"/>
              <a:gd name="connsiteY257" fmla="*/ 12712 h 1705557"/>
              <a:gd name="connsiteX258" fmla="*/ 338985 w 10232859"/>
              <a:gd name="connsiteY258" fmla="*/ 14520 h 1705557"/>
              <a:gd name="connsiteX259" fmla="*/ 409815 w 10232859"/>
              <a:gd name="connsiteY259" fmla="*/ 11559 h 1705557"/>
              <a:gd name="connsiteX260" fmla="*/ 424169 w 10232859"/>
              <a:gd name="connsiteY260"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297234 w 10232859"/>
              <a:gd name="connsiteY129" fmla="*/ 380929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34545 w 10232859"/>
              <a:gd name="connsiteY128" fmla="*/ 276572 h 1705557"/>
              <a:gd name="connsiteX129" fmla="*/ 5297234 w 10232859"/>
              <a:gd name="connsiteY129" fmla="*/ 380929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34545 w 10232859"/>
              <a:gd name="connsiteY128" fmla="*/ 276572 h 1705557"/>
              <a:gd name="connsiteX129" fmla="*/ 5377862 w 10232859"/>
              <a:gd name="connsiteY129" fmla="*/ 306543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77862 w 10232859"/>
              <a:gd name="connsiteY129" fmla="*/ 306543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105063 w 10232859"/>
              <a:gd name="connsiteY159" fmla="*/ 353854 h 1705557"/>
              <a:gd name="connsiteX160" fmla="*/ 6135796 w 10232859"/>
              <a:gd name="connsiteY160" fmla="*/ 369657 h 1705557"/>
              <a:gd name="connsiteX161" fmla="*/ 6195166 w 10232859"/>
              <a:gd name="connsiteY161" fmla="*/ 366704 h 1705557"/>
              <a:gd name="connsiteX162" fmla="*/ 6216259 w 10232859"/>
              <a:gd name="connsiteY162" fmla="*/ 369879 h 1705557"/>
              <a:gd name="connsiteX163" fmla="*/ 6228331 w 10232859"/>
              <a:gd name="connsiteY163" fmla="*/ 370548 h 1705557"/>
              <a:gd name="connsiteX164" fmla="*/ 6229602 w 10232859"/>
              <a:gd name="connsiteY164" fmla="*/ 369928 h 1705557"/>
              <a:gd name="connsiteX165" fmla="*/ 6258988 w 10232859"/>
              <a:gd name="connsiteY165" fmla="*/ 385174 h 1705557"/>
              <a:gd name="connsiteX166" fmla="*/ 6264106 w 10232859"/>
              <a:gd name="connsiteY166" fmla="*/ 385655 h 1705557"/>
              <a:gd name="connsiteX167" fmla="*/ 6281703 w 10232859"/>
              <a:gd name="connsiteY167" fmla="*/ 397568 h 1705557"/>
              <a:gd name="connsiteX168" fmla="*/ 6291622 w 10232859"/>
              <a:gd name="connsiteY168" fmla="*/ 402669 h 1705557"/>
              <a:gd name="connsiteX169" fmla="*/ 6292712 w 10232859"/>
              <a:gd name="connsiteY169" fmla="*/ 406285 h 1705557"/>
              <a:gd name="connsiteX170" fmla="*/ 6308227 w 10232859"/>
              <a:gd name="connsiteY170" fmla="*/ 412710 h 1705557"/>
              <a:gd name="connsiteX171" fmla="*/ 6310656 w 10232859"/>
              <a:gd name="connsiteY171" fmla="*/ 412628 h 1705557"/>
              <a:gd name="connsiteX172" fmla="*/ 6321049 w 10232859"/>
              <a:gd name="connsiteY172" fmla="*/ 420978 h 1705557"/>
              <a:gd name="connsiteX173" fmla="*/ 6326853 w 10232859"/>
              <a:gd name="connsiteY173" fmla="*/ 431664 h 1705557"/>
              <a:gd name="connsiteX174" fmla="*/ 6467879 w 10232859"/>
              <a:gd name="connsiteY174" fmla="*/ 474762 h 1705557"/>
              <a:gd name="connsiteX175" fmla="*/ 6564351 w 10232859"/>
              <a:gd name="connsiteY175" fmla="*/ 544032 h 1705557"/>
              <a:gd name="connsiteX176" fmla="*/ 6641544 w 10232859"/>
              <a:gd name="connsiteY176" fmla="*/ 566599 h 1705557"/>
              <a:gd name="connsiteX177" fmla="*/ 6731052 w 10232859"/>
              <a:gd name="connsiteY177" fmla="*/ 578550 h 1705557"/>
              <a:gd name="connsiteX178" fmla="*/ 6858983 w 10232859"/>
              <a:gd name="connsiteY178" fmla="*/ 630237 h 1705557"/>
              <a:gd name="connsiteX179" fmla="*/ 6910661 w 10232859"/>
              <a:gd name="connsiteY179" fmla="*/ 641134 h 1705557"/>
              <a:gd name="connsiteX180" fmla="*/ 6944111 w 10232859"/>
              <a:gd name="connsiteY180" fmla="*/ 666016 h 1705557"/>
              <a:gd name="connsiteX181" fmla="*/ 6965771 w 10232859"/>
              <a:gd name="connsiteY181" fmla="*/ 666445 h 1705557"/>
              <a:gd name="connsiteX182" fmla="*/ 6969639 w 10232859"/>
              <a:gd name="connsiteY182" fmla="*/ 666351 h 1705557"/>
              <a:gd name="connsiteX183" fmla="*/ 6982242 w 10232859"/>
              <a:gd name="connsiteY183" fmla="*/ 669626 h 1705557"/>
              <a:gd name="connsiteX184" fmla="*/ 6989387 w 10232859"/>
              <a:gd name="connsiteY184" fmla="*/ 665988 h 1705557"/>
              <a:gd name="connsiteX185" fmla="*/ 7010930 w 10232859"/>
              <a:gd name="connsiteY185" fmla="*/ 667648 h 1705557"/>
              <a:gd name="connsiteX186" fmla="*/ 7033125 w 10232859"/>
              <a:gd name="connsiteY186" fmla="*/ 674950 h 1705557"/>
              <a:gd name="connsiteX187" fmla="*/ 7134461 w 10232859"/>
              <a:gd name="connsiteY187" fmla="*/ 714706 h 1705557"/>
              <a:gd name="connsiteX188" fmla="*/ 7197450 w 10232859"/>
              <a:gd name="connsiteY188" fmla="*/ 735608 h 1705557"/>
              <a:gd name="connsiteX189" fmla="*/ 7225084 w 10232859"/>
              <a:gd name="connsiteY189" fmla="*/ 739019 h 1705557"/>
              <a:gd name="connsiteX190" fmla="*/ 7261183 w 10232859"/>
              <a:gd name="connsiteY190" fmla="*/ 746827 h 1705557"/>
              <a:gd name="connsiteX191" fmla="*/ 7327760 w 10232859"/>
              <a:gd name="connsiteY191" fmla="*/ 757100 h 1705557"/>
              <a:gd name="connsiteX192" fmla="*/ 7412222 w 10232859"/>
              <a:gd name="connsiteY192" fmla="*/ 777001 h 1705557"/>
              <a:gd name="connsiteX193" fmla="*/ 7457904 w 10232859"/>
              <a:gd name="connsiteY193" fmla="*/ 810835 h 1705557"/>
              <a:gd name="connsiteX194" fmla="*/ 7465795 w 10232859"/>
              <a:gd name="connsiteY194" fmla="*/ 809112 h 1705557"/>
              <a:gd name="connsiteX195" fmla="*/ 7505046 w 10232859"/>
              <a:gd name="connsiteY195" fmla="*/ 823031 h 1705557"/>
              <a:gd name="connsiteX196" fmla="*/ 7623220 w 10232859"/>
              <a:gd name="connsiteY196" fmla="*/ 895034 h 1705557"/>
              <a:gd name="connsiteX197" fmla="*/ 7700458 w 10232859"/>
              <a:gd name="connsiteY197" fmla="*/ 921593 h 1705557"/>
              <a:gd name="connsiteX198" fmla="*/ 7730988 w 10232859"/>
              <a:gd name="connsiteY198" fmla="*/ 927270 h 1705557"/>
              <a:gd name="connsiteX199" fmla="*/ 7781942 w 10232859"/>
              <a:gd name="connsiteY199" fmla="*/ 937017 h 1705557"/>
              <a:gd name="connsiteX200" fmla="*/ 7827704 w 10232859"/>
              <a:gd name="connsiteY200" fmla="*/ 935072 h 1705557"/>
              <a:gd name="connsiteX201" fmla="*/ 7867270 w 10232859"/>
              <a:gd name="connsiteY201" fmla="*/ 946880 h 1705557"/>
              <a:gd name="connsiteX202" fmla="*/ 7866538 w 10232859"/>
              <a:gd name="connsiteY202" fmla="*/ 961559 h 1705557"/>
              <a:gd name="connsiteX203" fmla="*/ 7912084 w 10232859"/>
              <a:gd name="connsiteY203" fmla="*/ 970314 h 1705557"/>
              <a:gd name="connsiteX204" fmla="*/ 7982264 w 10232859"/>
              <a:gd name="connsiteY204" fmla="*/ 982287 h 1705557"/>
              <a:gd name="connsiteX205" fmla="*/ 7991272 w 10232859"/>
              <a:gd name="connsiteY205" fmla="*/ 987618 h 1705557"/>
              <a:gd name="connsiteX206" fmla="*/ 8006496 w 10232859"/>
              <a:gd name="connsiteY206" fmla="*/ 979353 h 1705557"/>
              <a:gd name="connsiteX207" fmla="*/ 8034497 w 10232859"/>
              <a:gd name="connsiteY207" fmla="*/ 978568 h 1705557"/>
              <a:gd name="connsiteX208" fmla="*/ 8150881 w 10232859"/>
              <a:gd name="connsiteY208" fmla="*/ 996925 h 1705557"/>
              <a:gd name="connsiteX209" fmla="*/ 8172106 w 10232859"/>
              <a:gd name="connsiteY209" fmla="*/ 997026 h 1705557"/>
              <a:gd name="connsiteX210" fmla="*/ 8196076 w 10232859"/>
              <a:gd name="connsiteY210" fmla="*/ 1006592 h 1705557"/>
              <a:gd name="connsiteX211" fmla="*/ 8247463 w 10232859"/>
              <a:gd name="connsiteY211" fmla="*/ 1022846 h 1705557"/>
              <a:gd name="connsiteX212" fmla="*/ 8279272 w 10232859"/>
              <a:gd name="connsiteY212" fmla="*/ 1039435 h 1705557"/>
              <a:gd name="connsiteX213" fmla="*/ 8289611 w 10232859"/>
              <a:gd name="connsiteY213" fmla="*/ 1035144 h 1705557"/>
              <a:gd name="connsiteX214" fmla="*/ 8311483 w 10232859"/>
              <a:gd name="connsiteY214" fmla="*/ 1035913 h 1705557"/>
              <a:gd name="connsiteX215" fmla="*/ 8399489 w 10232859"/>
              <a:gd name="connsiteY215" fmla="*/ 1055076 h 1705557"/>
              <a:gd name="connsiteX216" fmla="*/ 8415973 w 10232859"/>
              <a:gd name="connsiteY216" fmla="*/ 1056174 h 1705557"/>
              <a:gd name="connsiteX217" fmla="*/ 8433326 w 10232859"/>
              <a:gd name="connsiteY217" fmla="*/ 1064395 h 1705557"/>
              <a:gd name="connsiteX218" fmla="*/ 8502328 w 10232859"/>
              <a:gd name="connsiteY218" fmla="*/ 1098012 h 1705557"/>
              <a:gd name="connsiteX219" fmla="*/ 8534346 w 10232859"/>
              <a:gd name="connsiteY219" fmla="*/ 1113494 h 1705557"/>
              <a:gd name="connsiteX220" fmla="*/ 8534980 w 10232859"/>
              <a:gd name="connsiteY220" fmla="*/ 1117375 h 1705557"/>
              <a:gd name="connsiteX221" fmla="*/ 8544104 w 10232859"/>
              <a:gd name="connsiteY221" fmla="*/ 1114920 h 1705557"/>
              <a:gd name="connsiteX222" fmla="*/ 8567742 w 10232859"/>
              <a:gd name="connsiteY222" fmla="*/ 1124104 h 1705557"/>
              <a:gd name="connsiteX223" fmla="*/ 8633779 w 10232859"/>
              <a:gd name="connsiteY223" fmla="*/ 1145740 h 1705557"/>
              <a:gd name="connsiteX224" fmla="*/ 8676965 w 10232859"/>
              <a:gd name="connsiteY224" fmla="*/ 1163463 h 1705557"/>
              <a:gd name="connsiteX225" fmla="*/ 8698944 w 10232859"/>
              <a:gd name="connsiteY225" fmla="*/ 1163453 h 1705557"/>
              <a:gd name="connsiteX226" fmla="*/ 8711456 w 10232859"/>
              <a:gd name="connsiteY226" fmla="*/ 1175731 h 1705557"/>
              <a:gd name="connsiteX227" fmla="*/ 8732793 w 10232859"/>
              <a:gd name="connsiteY227" fmla="*/ 1179486 h 1705557"/>
              <a:gd name="connsiteX228" fmla="*/ 8751897 w 10232859"/>
              <a:gd name="connsiteY228" fmla="*/ 1197400 h 1705557"/>
              <a:gd name="connsiteX229" fmla="*/ 8793564 w 10232859"/>
              <a:gd name="connsiteY229" fmla="*/ 1179086 h 1705557"/>
              <a:gd name="connsiteX230" fmla="*/ 8834270 w 10232859"/>
              <a:gd name="connsiteY230" fmla="*/ 1213138 h 1705557"/>
              <a:gd name="connsiteX231" fmla="*/ 8853872 w 10232859"/>
              <a:gd name="connsiteY231" fmla="*/ 1221228 h 1705557"/>
              <a:gd name="connsiteX232" fmla="*/ 8861901 w 10232859"/>
              <a:gd name="connsiteY232" fmla="*/ 1217889 h 1705557"/>
              <a:gd name="connsiteX233" fmla="*/ 8874168 w 10232859"/>
              <a:gd name="connsiteY233" fmla="*/ 1220481 h 1705557"/>
              <a:gd name="connsiteX234" fmla="*/ 8871123 w 10232859"/>
              <a:gd name="connsiteY234" fmla="*/ 1227674 h 1705557"/>
              <a:gd name="connsiteX235" fmla="*/ 8903537 w 10232859"/>
              <a:gd name="connsiteY235" fmla="*/ 1237102 h 1705557"/>
              <a:gd name="connsiteX236" fmla="*/ 8933767 w 10232859"/>
              <a:gd name="connsiteY236" fmla="*/ 1269882 h 1705557"/>
              <a:gd name="connsiteX237" fmla="*/ 8985765 w 10232859"/>
              <a:gd name="connsiteY237" fmla="*/ 1294178 h 1705557"/>
              <a:gd name="connsiteX238" fmla="*/ 9071444 w 10232859"/>
              <a:gd name="connsiteY238" fmla="*/ 1323819 h 1705557"/>
              <a:gd name="connsiteX239" fmla="*/ 9096711 w 10232859"/>
              <a:gd name="connsiteY239" fmla="*/ 1334291 h 1705557"/>
              <a:gd name="connsiteX240" fmla="*/ 9338853 w 10232859"/>
              <a:gd name="connsiteY240" fmla="*/ 1454560 h 1705557"/>
              <a:gd name="connsiteX241" fmla="*/ 9520814 w 10232859"/>
              <a:gd name="connsiteY241" fmla="*/ 1456341 h 1705557"/>
              <a:gd name="connsiteX242" fmla="*/ 9702271 w 10232859"/>
              <a:gd name="connsiteY242" fmla="*/ 1495067 h 1705557"/>
              <a:gd name="connsiteX243" fmla="*/ 9744273 w 10232859"/>
              <a:gd name="connsiteY243" fmla="*/ 1530026 h 1705557"/>
              <a:gd name="connsiteX244" fmla="*/ 9771903 w 10232859"/>
              <a:gd name="connsiteY244" fmla="*/ 1536548 h 1705557"/>
              <a:gd name="connsiteX245" fmla="*/ 9818565 w 10232859"/>
              <a:gd name="connsiteY245" fmla="*/ 1545059 h 1705557"/>
              <a:gd name="connsiteX246" fmla="*/ 9882202 w 10232859"/>
              <a:gd name="connsiteY246" fmla="*/ 1572402 h 1705557"/>
              <a:gd name="connsiteX247" fmla="*/ 10022025 w 10232859"/>
              <a:gd name="connsiteY247" fmla="*/ 1606210 h 1705557"/>
              <a:gd name="connsiteX248" fmla="*/ 10220406 w 10232859"/>
              <a:gd name="connsiteY248" fmla="*/ 1683519 h 1705557"/>
              <a:gd name="connsiteX249" fmla="*/ 10232859 w 10232859"/>
              <a:gd name="connsiteY249" fmla="*/ 1705557 h 1705557"/>
              <a:gd name="connsiteX250" fmla="*/ 0 w 10232859"/>
              <a:gd name="connsiteY250" fmla="*/ 1705557 h 1705557"/>
              <a:gd name="connsiteX251" fmla="*/ 0 w 10232859"/>
              <a:gd name="connsiteY251" fmla="*/ 28342 h 1705557"/>
              <a:gd name="connsiteX252" fmla="*/ 8097 w 10232859"/>
              <a:gd name="connsiteY252" fmla="*/ 30869 h 1705557"/>
              <a:gd name="connsiteX253" fmla="*/ 77128 w 10232859"/>
              <a:gd name="connsiteY253" fmla="*/ 13381 h 1705557"/>
              <a:gd name="connsiteX254" fmla="*/ 188338 w 10232859"/>
              <a:gd name="connsiteY254" fmla="*/ 11593 h 1705557"/>
              <a:gd name="connsiteX255" fmla="*/ 298809 w 10232859"/>
              <a:gd name="connsiteY255" fmla="*/ 12712 h 1705557"/>
              <a:gd name="connsiteX256" fmla="*/ 338985 w 10232859"/>
              <a:gd name="connsiteY256" fmla="*/ 14520 h 1705557"/>
              <a:gd name="connsiteX257" fmla="*/ 409815 w 10232859"/>
              <a:gd name="connsiteY257" fmla="*/ 11559 h 1705557"/>
              <a:gd name="connsiteX258" fmla="*/ 424169 w 10232859"/>
              <a:gd name="connsiteY258"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105063 w 10232859"/>
              <a:gd name="connsiteY158" fmla="*/ 353854 h 1705557"/>
              <a:gd name="connsiteX159" fmla="*/ 6135796 w 10232859"/>
              <a:gd name="connsiteY159" fmla="*/ 369657 h 1705557"/>
              <a:gd name="connsiteX160" fmla="*/ 6195166 w 10232859"/>
              <a:gd name="connsiteY160" fmla="*/ 366704 h 1705557"/>
              <a:gd name="connsiteX161" fmla="*/ 6216259 w 10232859"/>
              <a:gd name="connsiteY161" fmla="*/ 369879 h 1705557"/>
              <a:gd name="connsiteX162" fmla="*/ 6228331 w 10232859"/>
              <a:gd name="connsiteY162" fmla="*/ 370548 h 1705557"/>
              <a:gd name="connsiteX163" fmla="*/ 6229602 w 10232859"/>
              <a:gd name="connsiteY163" fmla="*/ 369928 h 1705557"/>
              <a:gd name="connsiteX164" fmla="*/ 6258988 w 10232859"/>
              <a:gd name="connsiteY164" fmla="*/ 385174 h 1705557"/>
              <a:gd name="connsiteX165" fmla="*/ 6264106 w 10232859"/>
              <a:gd name="connsiteY165" fmla="*/ 385655 h 1705557"/>
              <a:gd name="connsiteX166" fmla="*/ 6281703 w 10232859"/>
              <a:gd name="connsiteY166" fmla="*/ 397568 h 1705557"/>
              <a:gd name="connsiteX167" fmla="*/ 6291622 w 10232859"/>
              <a:gd name="connsiteY167" fmla="*/ 402669 h 1705557"/>
              <a:gd name="connsiteX168" fmla="*/ 6292712 w 10232859"/>
              <a:gd name="connsiteY168" fmla="*/ 406285 h 1705557"/>
              <a:gd name="connsiteX169" fmla="*/ 6308227 w 10232859"/>
              <a:gd name="connsiteY169" fmla="*/ 412710 h 1705557"/>
              <a:gd name="connsiteX170" fmla="*/ 6310656 w 10232859"/>
              <a:gd name="connsiteY170" fmla="*/ 412628 h 1705557"/>
              <a:gd name="connsiteX171" fmla="*/ 6321049 w 10232859"/>
              <a:gd name="connsiteY171" fmla="*/ 420978 h 1705557"/>
              <a:gd name="connsiteX172" fmla="*/ 6326853 w 10232859"/>
              <a:gd name="connsiteY172" fmla="*/ 431664 h 1705557"/>
              <a:gd name="connsiteX173" fmla="*/ 6467879 w 10232859"/>
              <a:gd name="connsiteY173" fmla="*/ 474762 h 1705557"/>
              <a:gd name="connsiteX174" fmla="*/ 6564351 w 10232859"/>
              <a:gd name="connsiteY174" fmla="*/ 544032 h 1705557"/>
              <a:gd name="connsiteX175" fmla="*/ 6641544 w 10232859"/>
              <a:gd name="connsiteY175" fmla="*/ 566599 h 1705557"/>
              <a:gd name="connsiteX176" fmla="*/ 6731052 w 10232859"/>
              <a:gd name="connsiteY176" fmla="*/ 578550 h 1705557"/>
              <a:gd name="connsiteX177" fmla="*/ 6858983 w 10232859"/>
              <a:gd name="connsiteY177" fmla="*/ 630237 h 1705557"/>
              <a:gd name="connsiteX178" fmla="*/ 6910661 w 10232859"/>
              <a:gd name="connsiteY178" fmla="*/ 641134 h 1705557"/>
              <a:gd name="connsiteX179" fmla="*/ 6944111 w 10232859"/>
              <a:gd name="connsiteY179" fmla="*/ 666016 h 1705557"/>
              <a:gd name="connsiteX180" fmla="*/ 6965771 w 10232859"/>
              <a:gd name="connsiteY180" fmla="*/ 666445 h 1705557"/>
              <a:gd name="connsiteX181" fmla="*/ 6969639 w 10232859"/>
              <a:gd name="connsiteY181" fmla="*/ 666351 h 1705557"/>
              <a:gd name="connsiteX182" fmla="*/ 6982242 w 10232859"/>
              <a:gd name="connsiteY182" fmla="*/ 669626 h 1705557"/>
              <a:gd name="connsiteX183" fmla="*/ 6989387 w 10232859"/>
              <a:gd name="connsiteY183" fmla="*/ 665988 h 1705557"/>
              <a:gd name="connsiteX184" fmla="*/ 7010930 w 10232859"/>
              <a:gd name="connsiteY184" fmla="*/ 667648 h 1705557"/>
              <a:gd name="connsiteX185" fmla="*/ 7033125 w 10232859"/>
              <a:gd name="connsiteY185" fmla="*/ 674950 h 1705557"/>
              <a:gd name="connsiteX186" fmla="*/ 7134461 w 10232859"/>
              <a:gd name="connsiteY186" fmla="*/ 714706 h 1705557"/>
              <a:gd name="connsiteX187" fmla="*/ 7197450 w 10232859"/>
              <a:gd name="connsiteY187" fmla="*/ 735608 h 1705557"/>
              <a:gd name="connsiteX188" fmla="*/ 7225084 w 10232859"/>
              <a:gd name="connsiteY188" fmla="*/ 739019 h 1705557"/>
              <a:gd name="connsiteX189" fmla="*/ 7261183 w 10232859"/>
              <a:gd name="connsiteY189" fmla="*/ 746827 h 1705557"/>
              <a:gd name="connsiteX190" fmla="*/ 7327760 w 10232859"/>
              <a:gd name="connsiteY190" fmla="*/ 757100 h 1705557"/>
              <a:gd name="connsiteX191" fmla="*/ 7412222 w 10232859"/>
              <a:gd name="connsiteY191" fmla="*/ 777001 h 1705557"/>
              <a:gd name="connsiteX192" fmla="*/ 7457904 w 10232859"/>
              <a:gd name="connsiteY192" fmla="*/ 810835 h 1705557"/>
              <a:gd name="connsiteX193" fmla="*/ 7465795 w 10232859"/>
              <a:gd name="connsiteY193" fmla="*/ 809112 h 1705557"/>
              <a:gd name="connsiteX194" fmla="*/ 7505046 w 10232859"/>
              <a:gd name="connsiteY194" fmla="*/ 823031 h 1705557"/>
              <a:gd name="connsiteX195" fmla="*/ 7623220 w 10232859"/>
              <a:gd name="connsiteY195" fmla="*/ 895034 h 1705557"/>
              <a:gd name="connsiteX196" fmla="*/ 7700458 w 10232859"/>
              <a:gd name="connsiteY196" fmla="*/ 921593 h 1705557"/>
              <a:gd name="connsiteX197" fmla="*/ 7730988 w 10232859"/>
              <a:gd name="connsiteY197" fmla="*/ 927270 h 1705557"/>
              <a:gd name="connsiteX198" fmla="*/ 7781942 w 10232859"/>
              <a:gd name="connsiteY198" fmla="*/ 937017 h 1705557"/>
              <a:gd name="connsiteX199" fmla="*/ 7827704 w 10232859"/>
              <a:gd name="connsiteY199" fmla="*/ 935072 h 1705557"/>
              <a:gd name="connsiteX200" fmla="*/ 7867270 w 10232859"/>
              <a:gd name="connsiteY200" fmla="*/ 946880 h 1705557"/>
              <a:gd name="connsiteX201" fmla="*/ 7866538 w 10232859"/>
              <a:gd name="connsiteY201" fmla="*/ 961559 h 1705557"/>
              <a:gd name="connsiteX202" fmla="*/ 7912084 w 10232859"/>
              <a:gd name="connsiteY202" fmla="*/ 970314 h 1705557"/>
              <a:gd name="connsiteX203" fmla="*/ 7982264 w 10232859"/>
              <a:gd name="connsiteY203" fmla="*/ 982287 h 1705557"/>
              <a:gd name="connsiteX204" fmla="*/ 7991272 w 10232859"/>
              <a:gd name="connsiteY204" fmla="*/ 987618 h 1705557"/>
              <a:gd name="connsiteX205" fmla="*/ 8006496 w 10232859"/>
              <a:gd name="connsiteY205" fmla="*/ 979353 h 1705557"/>
              <a:gd name="connsiteX206" fmla="*/ 8034497 w 10232859"/>
              <a:gd name="connsiteY206" fmla="*/ 978568 h 1705557"/>
              <a:gd name="connsiteX207" fmla="*/ 8150881 w 10232859"/>
              <a:gd name="connsiteY207" fmla="*/ 996925 h 1705557"/>
              <a:gd name="connsiteX208" fmla="*/ 8172106 w 10232859"/>
              <a:gd name="connsiteY208" fmla="*/ 997026 h 1705557"/>
              <a:gd name="connsiteX209" fmla="*/ 8196076 w 10232859"/>
              <a:gd name="connsiteY209" fmla="*/ 1006592 h 1705557"/>
              <a:gd name="connsiteX210" fmla="*/ 8247463 w 10232859"/>
              <a:gd name="connsiteY210" fmla="*/ 1022846 h 1705557"/>
              <a:gd name="connsiteX211" fmla="*/ 8279272 w 10232859"/>
              <a:gd name="connsiteY211" fmla="*/ 1039435 h 1705557"/>
              <a:gd name="connsiteX212" fmla="*/ 8289611 w 10232859"/>
              <a:gd name="connsiteY212" fmla="*/ 1035144 h 1705557"/>
              <a:gd name="connsiteX213" fmla="*/ 8311483 w 10232859"/>
              <a:gd name="connsiteY213" fmla="*/ 1035913 h 1705557"/>
              <a:gd name="connsiteX214" fmla="*/ 8399489 w 10232859"/>
              <a:gd name="connsiteY214" fmla="*/ 1055076 h 1705557"/>
              <a:gd name="connsiteX215" fmla="*/ 8415973 w 10232859"/>
              <a:gd name="connsiteY215" fmla="*/ 1056174 h 1705557"/>
              <a:gd name="connsiteX216" fmla="*/ 8433326 w 10232859"/>
              <a:gd name="connsiteY216" fmla="*/ 1064395 h 1705557"/>
              <a:gd name="connsiteX217" fmla="*/ 8502328 w 10232859"/>
              <a:gd name="connsiteY217" fmla="*/ 1098012 h 1705557"/>
              <a:gd name="connsiteX218" fmla="*/ 8534346 w 10232859"/>
              <a:gd name="connsiteY218" fmla="*/ 1113494 h 1705557"/>
              <a:gd name="connsiteX219" fmla="*/ 8534980 w 10232859"/>
              <a:gd name="connsiteY219" fmla="*/ 1117375 h 1705557"/>
              <a:gd name="connsiteX220" fmla="*/ 8544104 w 10232859"/>
              <a:gd name="connsiteY220" fmla="*/ 1114920 h 1705557"/>
              <a:gd name="connsiteX221" fmla="*/ 8567742 w 10232859"/>
              <a:gd name="connsiteY221" fmla="*/ 1124104 h 1705557"/>
              <a:gd name="connsiteX222" fmla="*/ 8633779 w 10232859"/>
              <a:gd name="connsiteY222" fmla="*/ 1145740 h 1705557"/>
              <a:gd name="connsiteX223" fmla="*/ 8676965 w 10232859"/>
              <a:gd name="connsiteY223" fmla="*/ 1163463 h 1705557"/>
              <a:gd name="connsiteX224" fmla="*/ 8698944 w 10232859"/>
              <a:gd name="connsiteY224" fmla="*/ 1163453 h 1705557"/>
              <a:gd name="connsiteX225" fmla="*/ 8711456 w 10232859"/>
              <a:gd name="connsiteY225" fmla="*/ 1175731 h 1705557"/>
              <a:gd name="connsiteX226" fmla="*/ 8732793 w 10232859"/>
              <a:gd name="connsiteY226" fmla="*/ 1179486 h 1705557"/>
              <a:gd name="connsiteX227" fmla="*/ 8751897 w 10232859"/>
              <a:gd name="connsiteY227" fmla="*/ 1197400 h 1705557"/>
              <a:gd name="connsiteX228" fmla="*/ 8793564 w 10232859"/>
              <a:gd name="connsiteY228" fmla="*/ 1179086 h 1705557"/>
              <a:gd name="connsiteX229" fmla="*/ 8834270 w 10232859"/>
              <a:gd name="connsiteY229" fmla="*/ 1213138 h 1705557"/>
              <a:gd name="connsiteX230" fmla="*/ 8853872 w 10232859"/>
              <a:gd name="connsiteY230" fmla="*/ 1221228 h 1705557"/>
              <a:gd name="connsiteX231" fmla="*/ 8861901 w 10232859"/>
              <a:gd name="connsiteY231" fmla="*/ 1217889 h 1705557"/>
              <a:gd name="connsiteX232" fmla="*/ 8874168 w 10232859"/>
              <a:gd name="connsiteY232" fmla="*/ 1220481 h 1705557"/>
              <a:gd name="connsiteX233" fmla="*/ 8871123 w 10232859"/>
              <a:gd name="connsiteY233" fmla="*/ 1227674 h 1705557"/>
              <a:gd name="connsiteX234" fmla="*/ 8903537 w 10232859"/>
              <a:gd name="connsiteY234" fmla="*/ 1237102 h 1705557"/>
              <a:gd name="connsiteX235" fmla="*/ 8933767 w 10232859"/>
              <a:gd name="connsiteY235" fmla="*/ 1269882 h 1705557"/>
              <a:gd name="connsiteX236" fmla="*/ 8985765 w 10232859"/>
              <a:gd name="connsiteY236" fmla="*/ 1294178 h 1705557"/>
              <a:gd name="connsiteX237" fmla="*/ 9071444 w 10232859"/>
              <a:gd name="connsiteY237" fmla="*/ 1323819 h 1705557"/>
              <a:gd name="connsiteX238" fmla="*/ 9096711 w 10232859"/>
              <a:gd name="connsiteY238" fmla="*/ 1334291 h 1705557"/>
              <a:gd name="connsiteX239" fmla="*/ 9338853 w 10232859"/>
              <a:gd name="connsiteY239" fmla="*/ 1454560 h 1705557"/>
              <a:gd name="connsiteX240" fmla="*/ 9520814 w 10232859"/>
              <a:gd name="connsiteY240" fmla="*/ 1456341 h 1705557"/>
              <a:gd name="connsiteX241" fmla="*/ 9702271 w 10232859"/>
              <a:gd name="connsiteY241" fmla="*/ 1495067 h 1705557"/>
              <a:gd name="connsiteX242" fmla="*/ 9744273 w 10232859"/>
              <a:gd name="connsiteY242" fmla="*/ 1530026 h 1705557"/>
              <a:gd name="connsiteX243" fmla="*/ 9771903 w 10232859"/>
              <a:gd name="connsiteY243" fmla="*/ 1536548 h 1705557"/>
              <a:gd name="connsiteX244" fmla="*/ 9818565 w 10232859"/>
              <a:gd name="connsiteY244" fmla="*/ 1545059 h 1705557"/>
              <a:gd name="connsiteX245" fmla="*/ 9882202 w 10232859"/>
              <a:gd name="connsiteY245" fmla="*/ 1572402 h 1705557"/>
              <a:gd name="connsiteX246" fmla="*/ 10022025 w 10232859"/>
              <a:gd name="connsiteY246" fmla="*/ 1606210 h 1705557"/>
              <a:gd name="connsiteX247" fmla="*/ 10220406 w 10232859"/>
              <a:gd name="connsiteY247" fmla="*/ 1683519 h 1705557"/>
              <a:gd name="connsiteX248" fmla="*/ 10232859 w 10232859"/>
              <a:gd name="connsiteY248" fmla="*/ 1705557 h 1705557"/>
              <a:gd name="connsiteX249" fmla="*/ 0 w 10232859"/>
              <a:gd name="connsiteY249" fmla="*/ 1705557 h 1705557"/>
              <a:gd name="connsiteX250" fmla="*/ 0 w 10232859"/>
              <a:gd name="connsiteY250" fmla="*/ 28342 h 1705557"/>
              <a:gd name="connsiteX251" fmla="*/ 8097 w 10232859"/>
              <a:gd name="connsiteY251" fmla="*/ 30869 h 1705557"/>
              <a:gd name="connsiteX252" fmla="*/ 77128 w 10232859"/>
              <a:gd name="connsiteY252" fmla="*/ 13381 h 1705557"/>
              <a:gd name="connsiteX253" fmla="*/ 188338 w 10232859"/>
              <a:gd name="connsiteY253" fmla="*/ 11593 h 1705557"/>
              <a:gd name="connsiteX254" fmla="*/ 298809 w 10232859"/>
              <a:gd name="connsiteY254" fmla="*/ 12712 h 1705557"/>
              <a:gd name="connsiteX255" fmla="*/ 338985 w 10232859"/>
              <a:gd name="connsiteY255" fmla="*/ 14520 h 1705557"/>
              <a:gd name="connsiteX256" fmla="*/ 409815 w 10232859"/>
              <a:gd name="connsiteY256" fmla="*/ 11559 h 1705557"/>
              <a:gd name="connsiteX257" fmla="*/ 424169 w 10232859"/>
              <a:gd name="connsiteY257"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26853 w 10232859"/>
              <a:gd name="connsiteY171" fmla="*/ 43166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26853 w 10232859"/>
              <a:gd name="connsiteY171" fmla="*/ 43166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85492 w 10232859"/>
              <a:gd name="connsiteY171" fmla="*/ 428283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68693 w 10232859"/>
              <a:gd name="connsiteY170" fmla="*/ 424359 h 1705557"/>
              <a:gd name="connsiteX171" fmla="*/ 6385492 w 10232859"/>
              <a:gd name="connsiteY171" fmla="*/ 428283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76686 w 10232859"/>
              <a:gd name="connsiteY80" fmla="*/ 218526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76686 w 10232859"/>
              <a:gd name="connsiteY80" fmla="*/ 218526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5541 w 10232859"/>
              <a:gd name="connsiteY82" fmla="*/ 143437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173743 w 10232859"/>
              <a:gd name="connsiteY77" fmla="*/ 166095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110077 w 10232859"/>
              <a:gd name="connsiteY76" fmla="*/ 155716 h 1705557"/>
              <a:gd name="connsiteX77" fmla="*/ 3173743 w 10232859"/>
              <a:gd name="connsiteY77" fmla="*/ 166095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90341 w 10232859"/>
              <a:gd name="connsiteY50" fmla="*/ 217588 h 1705557"/>
              <a:gd name="connsiteX51" fmla="*/ 2588929 w 10232859"/>
              <a:gd name="connsiteY51" fmla="*/ 207494 h 1705557"/>
              <a:gd name="connsiteX52" fmla="*/ 2687426 w 10232859"/>
              <a:gd name="connsiteY52" fmla="*/ 200362 h 1705557"/>
              <a:gd name="connsiteX53" fmla="*/ 2723517 w 10232859"/>
              <a:gd name="connsiteY53" fmla="*/ 199166 h 1705557"/>
              <a:gd name="connsiteX54" fmla="*/ 2785956 w 10232859"/>
              <a:gd name="connsiteY54" fmla="*/ 190918 h 1705557"/>
              <a:gd name="connsiteX55" fmla="*/ 2813378 w 10232859"/>
              <a:gd name="connsiteY55" fmla="*/ 183347 h 1705557"/>
              <a:gd name="connsiteX56" fmla="*/ 2814782 w 10232859"/>
              <a:gd name="connsiteY56" fmla="*/ 183667 h 1705557"/>
              <a:gd name="connsiteX57" fmla="*/ 2816580 w 10232859"/>
              <a:gd name="connsiteY57" fmla="*/ 180880 h 1705557"/>
              <a:gd name="connsiteX58" fmla="*/ 2821623 w 10232859"/>
              <a:gd name="connsiteY58" fmla="*/ 179389 h 1705557"/>
              <a:gd name="connsiteX59" fmla="*/ 2836688 w 10232859"/>
              <a:gd name="connsiteY59" fmla="*/ 179485 h 1705557"/>
              <a:gd name="connsiteX60" fmla="*/ 2842564 w 10232859"/>
              <a:gd name="connsiteY60" fmla="*/ 180209 h 1705557"/>
              <a:gd name="connsiteX61" fmla="*/ 2850712 w 10232859"/>
              <a:gd name="connsiteY61" fmla="*/ 179804 h 1705557"/>
              <a:gd name="connsiteX62" fmla="*/ 2850846 w 10232859"/>
              <a:gd name="connsiteY62" fmla="*/ 179576 h 1705557"/>
              <a:gd name="connsiteX63" fmla="*/ 2858611 w 10232859"/>
              <a:gd name="connsiteY63" fmla="*/ 179626 h 1705557"/>
              <a:gd name="connsiteX64" fmla="*/ 2897454 w 10232859"/>
              <a:gd name="connsiteY64" fmla="*/ 182628 h 1705557"/>
              <a:gd name="connsiteX65" fmla="*/ 2940369 w 10232859"/>
              <a:gd name="connsiteY65" fmla="*/ 159458 h 1705557"/>
              <a:gd name="connsiteX66" fmla="*/ 2959670 w 10232859"/>
              <a:gd name="connsiteY66" fmla="*/ 154881 h 1705557"/>
              <a:gd name="connsiteX67" fmla="*/ 2969615 w 10232859"/>
              <a:gd name="connsiteY67" fmla="*/ 151269 h 1705557"/>
              <a:gd name="connsiteX68" fmla="*/ 2970000 w 10232859"/>
              <a:gd name="connsiteY68" fmla="*/ 150290 h 1705557"/>
              <a:gd name="connsiteX69" fmla="*/ 3007272 w 10232859"/>
              <a:gd name="connsiteY69" fmla="*/ 153280 h 1705557"/>
              <a:gd name="connsiteX70" fmla="*/ 3011677 w 10232859"/>
              <a:gd name="connsiteY70" fmla="*/ 151918 h 1705557"/>
              <a:gd name="connsiteX71" fmla="*/ 3036668 w 10232859"/>
              <a:gd name="connsiteY71" fmla="*/ 156118 h 1705557"/>
              <a:gd name="connsiteX72" fmla="*/ 3049208 w 10232859"/>
              <a:gd name="connsiteY72" fmla="*/ 157087 h 1705557"/>
              <a:gd name="connsiteX73" fmla="*/ 3053517 w 10232859"/>
              <a:gd name="connsiteY73" fmla="*/ 159836 h 1705557"/>
              <a:gd name="connsiteX74" fmla="*/ 3071637 w 10232859"/>
              <a:gd name="connsiteY74" fmla="*/ 160010 h 1705557"/>
              <a:gd name="connsiteX75" fmla="*/ 3110077 w 10232859"/>
              <a:gd name="connsiteY75" fmla="*/ 155716 h 1705557"/>
              <a:gd name="connsiteX76" fmla="*/ 3173743 w 10232859"/>
              <a:gd name="connsiteY76" fmla="*/ 166095 h 1705557"/>
              <a:gd name="connsiteX77" fmla="*/ 3254203 w 10232859"/>
              <a:gd name="connsiteY77" fmla="*/ 158270 h 1705557"/>
              <a:gd name="connsiteX78" fmla="*/ 3380350 w 10232859"/>
              <a:gd name="connsiteY78" fmla="*/ 157665 h 1705557"/>
              <a:gd name="connsiteX79" fmla="*/ 3476147 w 10232859"/>
              <a:gd name="connsiteY79" fmla="*/ 177439 h 1705557"/>
              <a:gd name="connsiteX80" fmla="*/ 3581876 w 10232859"/>
              <a:gd name="connsiteY80" fmla="*/ 156962 h 1705557"/>
              <a:gd name="connsiteX81" fmla="*/ 3704761 w 10232859"/>
              <a:gd name="connsiteY81" fmla="*/ 157006 h 1705557"/>
              <a:gd name="connsiteX82" fmla="*/ 3755040 w 10232859"/>
              <a:gd name="connsiteY82" fmla="*/ 148492 h 1705557"/>
              <a:gd name="connsiteX83" fmla="*/ 3804689 w 10232859"/>
              <a:gd name="connsiteY83" fmla="*/ 158407 h 1705557"/>
              <a:gd name="connsiteX84" fmla="*/ 3821793 w 10232859"/>
              <a:gd name="connsiteY84" fmla="*/ 151257 h 1705557"/>
              <a:gd name="connsiteX85" fmla="*/ 3824682 w 10232859"/>
              <a:gd name="connsiteY85" fmla="*/ 149833 h 1705557"/>
              <a:gd name="connsiteX86" fmla="*/ 3837536 w 10232859"/>
              <a:gd name="connsiteY86" fmla="*/ 148292 h 1705557"/>
              <a:gd name="connsiteX87" fmla="*/ 3839550 w 10232859"/>
              <a:gd name="connsiteY87" fmla="*/ 142661 h 1705557"/>
              <a:gd name="connsiteX88" fmla="*/ 3857743 w 10232859"/>
              <a:gd name="connsiteY88" fmla="*/ 136618 h 1705557"/>
              <a:gd name="connsiteX89" fmla="*/ 3881852 w 10232859"/>
              <a:gd name="connsiteY89" fmla="*/ 135231 h 1705557"/>
              <a:gd name="connsiteX90" fmla="*/ 3998088 w 10232859"/>
              <a:gd name="connsiteY90" fmla="*/ 134446 h 1705557"/>
              <a:gd name="connsiteX91" fmla="*/ 4066682 w 10232859"/>
              <a:gd name="connsiteY91" fmla="*/ 130661 h 1705557"/>
              <a:gd name="connsiteX92" fmla="*/ 4091246 w 10232859"/>
              <a:gd name="connsiteY92" fmla="*/ 124017 h 1705557"/>
              <a:gd name="connsiteX93" fmla="*/ 4126556 w 10232859"/>
              <a:gd name="connsiteY93" fmla="*/ 118239 h 1705557"/>
              <a:gd name="connsiteX94" fmla="*/ 4187717 w 10232859"/>
              <a:gd name="connsiteY94" fmla="*/ 104010 h 1705557"/>
              <a:gd name="connsiteX95" fmla="*/ 4220826 w 10232859"/>
              <a:gd name="connsiteY95" fmla="*/ 102505 h 1705557"/>
              <a:gd name="connsiteX96" fmla="*/ 4239014 w 10232859"/>
              <a:gd name="connsiteY96" fmla="*/ 97354 h 1705557"/>
              <a:gd name="connsiteX97" fmla="*/ 4246653 w 10232859"/>
              <a:gd name="connsiteY97" fmla="*/ 97874 h 1705557"/>
              <a:gd name="connsiteX98" fmla="*/ 4271841 w 10232859"/>
              <a:gd name="connsiteY98" fmla="*/ 96702 h 1705557"/>
              <a:gd name="connsiteX99" fmla="*/ 4286277 w 10232859"/>
              <a:gd name="connsiteY99" fmla="*/ 96687 h 1705557"/>
              <a:gd name="connsiteX100" fmla="*/ 4292025 w 10232859"/>
              <a:gd name="connsiteY100" fmla="*/ 96921 h 1705557"/>
              <a:gd name="connsiteX101" fmla="*/ 4304713 w 10232859"/>
              <a:gd name="connsiteY101" fmla="*/ 102187 h 1705557"/>
              <a:gd name="connsiteX102" fmla="*/ 4321285 w 10232859"/>
              <a:gd name="connsiteY102" fmla="*/ 100074 h 1705557"/>
              <a:gd name="connsiteX103" fmla="*/ 4339561 w 10232859"/>
              <a:gd name="connsiteY103" fmla="*/ 105320 h 1705557"/>
              <a:gd name="connsiteX104" fmla="*/ 4343990 w 10232859"/>
              <a:gd name="connsiteY104" fmla="*/ 101090 h 1705557"/>
              <a:gd name="connsiteX105" fmla="*/ 4358885 w 10232859"/>
              <a:gd name="connsiteY105" fmla="*/ 96778 h 1705557"/>
              <a:gd name="connsiteX106" fmla="*/ 4371648 w 10232859"/>
              <a:gd name="connsiteY106" fmla="*/ 101826 h 1705557"/>
              <a:gd name="connsiteX107" fmla="*/ 4398380 w 10232859"/>
              <a:gd name="connsiteY107" fmla="*/ 104961 h 1705557"/>
              <a:gd name="connsiteX108" fmla="*/ 4405729 w 10232859"/>
              <a:gd name="connsiteY108" fmla="*/ 104191 h 1705557"/>
              <a:gd name="connsiteX109" fmla="*/ 4431408 w 10232859"/>
              <a:gd name="connsiteY109" fmla="*/ 110825 h 1705557"/>
              <a:gd name="connsiteX110" fmla="*/ 4472183 w 10232859"/>
              <a:gd name="connsiteY110" fmla="*/ 116430 h 1705557"/>
              <a:gd name="connsiteX111" fmla="*/ 4518828 w 10232859"/>
              <a:gd name="connsiteY111" fmla="*/ 119114 h 1705557"/>
              <a:gd name="connsiteX112" fmla="*/ 4532040 w 10232859"/>
              <a:gd name="connsiteY112" fmla="*/ 124307 h 1705557"/>
              <a:gd name="connsiteX113" fmla="*/ 4617778 w 10232859"/>
              <a:gd name="connsiteY113" fmla="*/ 136993 h 1705557"/>
              <a:gd name="connsiteX114" fmla="*/ 4641872 w 10232859"/>
              <a:gd name="connsiteY114" fmla="*/ 140721 h 1705557"/>
              <a:gd name="connsiteX115" fmla="*/ 4662766 w 10232859"/>
              <a:gd name="connsiteY115" fmla="*/ 138952 h 1705557"/>
              <a:gd name="connsiteX116" fmla="*/ 4667770 w 10232859"/>
              <a:gd name="connsiteY116" fmla="*/ 134208 h 1705557"/>
              <a:gd name="connsiteX117" fmla="*/ 4681052 w 10232859"/>
              <a:gd name="connsiteY117" fmla="*/ 135461 h 1705557"/>
              <a:gd name="connsiteX118" fmla="*/ 4684624 w 10232859"/>
              <a:gd name="connsiteY118" fmla="*/ 134755 h 1705557"/>
              <a:gd name="connsiteX119" fmla="*/ 4705061 w 10232859"/>
              <a:gd name="connsiteY119" fmla="*/ 131748 h 1705557"/>
              <a:gd name="connsiteX120" fmla="*/ 4747746 w 10232859"/>
              <a:gd name="connsiteY120" fmla="*/ 151131 h 1705557"/>
              <a:gd name="connsiteX121" fmla="*/ 4801045 w 10232859"/>
              <a:gd name="connsiteY121" fmla="*/ 153753 h 1705557"/>
              <a:gd name="connsiteX122" fmla="*/ 5001600 w 10232859"/>
              <a:gd name="connsiteY122" fmla="*/ 196753 h 1705557"/>
              <a:gd name="connsiteX123" fmla="*/ 5033465 w 10232859"/>
              <a:gd name="connsiteY123" fmla="*/ 182429 h 1705557"/>
              <a:gd name="connsiteX124" fmla="*/ 5115965 w 10232859"/>
              <a:gd name="connsiteY124" fmla="*/ 192583 h 1705557"/>
              <a:gd name="connsiteX125" fmla="*/ 5237936 w 10232859"/>
              <a:gd name="connsiteY125" fmla="*/ 246022 h 1705557"/>
              <a:gd name="connsiteX126" fmla="*/ 5290566 w 10232859"/>
              <a:gd name="connsiteY126" fmla="*/ 269809 h 1705557"/>
              <a:gd name="connsiteX127" fmla="*/ 5344878 w 10232859"/>
              <a:gd name="connsiteY127" fmla="*/ 282874 h 1705557"/>
              <a:gd name="connsiteX128" fmla="*/ 5413398 w 10232859"/>
              <a:gd name="connsiteY128" fmla="*/ 282749 h 1705557"/>
              <a:gd name="connsiteX129" fmla="*/ 5415629 w 10232859"/>
              <a:gd name="connsiteY129" fmla="*/ 282282 h 1705557"/>
              <a:gd name="connsiteX130" fmla="*/ 5433078 w 10232859"/>
              <a:gd name="connsiteY130" fmla="*/ 286198 h 1705557"/>
              <a:gd name="connsiteX131" fmla="*/ 5435759 w 10232859"/>
              <a:gd name="connsiteY131" fmla="*/ 289614 h 1705557"/>
              <a:gd name="connsiteX132" fmla="*/ 5447372 w 10232859"/>
              <a:gd name="connsiteY132" fmla="*/ 293101 h 1705557"/>
              <a:gd name="connsiteX133" fmla="*/ 5469289 w 10232859"/>
              <a:gd name="connsiteY133" fmla="*/ 302134 h 1705557"/>
              <a:gd name="connsiteX134" fmla="*/ 5508752 w 10232859"/>
              <a:gd name="connsiteY134" fmla="*/ 312267 h 1705557"/>
              <a:gd name="connsiteX135" fmla="*/ 5509657 w 10232859"/>
              <a:gd name="connsiteY135" fmla="*/ 311450 h 1705557"/>
              <a:gd name="connsiteX136" fmla="*/ 5521245 w 10232859"/>
              <a:gd name="connsiteY136" fmla="*/ 310202 h 1705557"/>
              <a:gd name="connsiteX137" fmla="*/ 5542415 w 10232859"/>
              <a:gd name="connsiteY137" fmla="*/ 310009 h 1705557"/>
              <a:gd name="connsiteX138" fmla="*/ 5596538 w 10232859"/>
              <a:gd name="connsiteY138" fmla="*/ 297667 h 1705557"/>
              <a:gd name="connsiteX139" fmla="*/ 5632514 w 10232859"/>
              <a:gd name="connsiteY139" fmla="*/ 308476 h 1705557"/>
              <a:gd name="connsiteX140" fmla="*/ 5640005 w 10232859"/>
              <a:gd name="connsiteY140" fmla="*/ 310131 h 1705557"/>
              <a:gd name="connsiteX141" fmla="*/ 5640259 w 10232859"/>
              <a:gd name="connsiteY141" fmla="*/ 309949 h 1705557"/>
              <a:gd name="connsiteX142" fmla="*/ 5648365 w 10232859"/>
              <a:gd name="connsiteY142" fmla="*/ 311268 h 1705557"/>
              <a:gd name="connsiteX143" fmla="*/ 5653662 w 10232859"/>
              <a:gd name="connsiteY143" fmla="*/ 313149 h 1705557"/>
              <a:gd name="connsiteX144" fmla="*/ 5668196 w 10232859"/>
              <a:gd name="connsiteY144" fmla="*/ 316360 h 1705557"/>
              <a:gd name="connsiteX145" fmla="*/ 5673886 w 10232859"/>
              <a:gd name="connsiteY145" fmla="*/ 316040 h 1705557"/>
              <a:gd name="connsiteX146" fmla="*/ 5677139 w 10232859"/>
              <a:gd name="connsiteY146" fmla="*/ 313859 h 1705557"/>
              <a:gd name="connsiteX147" fmla="*/ 5708983 w 10232859"/>
              <a:gd name="connsiteY147" fmla="*/ 313188 h 1705557"/>
              <a:gd name="connsiteX148" fmla="*/ 5773909 w 10232859"/>
              <a:gd name="connsiteY148" fmla="*/ 318575 h 1705557"/>
              <a:gd name="connsiteX149" fmla="*/ 5809500 w 10232859"/>
              <a:gd name="connsiteY149" fmla="*/ 324964 h 1705557"/>
              <a:gd name="connsiteX150" fmla="*/ 5908729 w 10232859"/>
              <a:gd name="connsiteY150" fmla="*/ 338849 h 1705557"/>
              <a:gd name="connsiteX151" fmla="*/ 6009654 w 10232859"/>
              <a:gd name="connsiteY151" fmla="*/ 350040 h 1705557"/>
              <a:gd name="connsiteX152" fmla="*/ 6067487 w 10232859"/>
              <a:gd name="connsiteY152" fmla="*/ 340226 h 1705557"/>
              <a:gd name="connsiteX153" fmla="*/ 6073281 w 10232859"/>
              <a:gd name="connsiteY153" fmla="*/ 340830 h 1705557"/>
              <a:gd name="connsiteX154" fmla="*/ 6086225 w 10232859"/>
              <a:gd name="connsiteY154" fmla="*/ 346135 h 1705557"/>
              <a:gd name="connsiteX155" fmla="*/ 6105063 w 10232859"/>
              <a:gd name="connsiteY155" fmla="*/ 353854 h 1705557"/>
              <a:gd name="connsiteX156" fmla="*/ 6135796 w 10232859"/>
              <a:gd name="connsiteY156" fmla="*/ 369657 h 1705557"/>
              <a:gd name="connsiteX157" fmla="*/ 6195166 w 10232859"/>
              <a:gd name="connsiteY157" fmla="*/ 366704 h 1705557"/>
              <a:gd name="connsiteX158" fmla="*/ 6216259 w 10232859"/>
              <a:gd name="connsiteY158" fmla="*/ 369879 h 1705557"/>
              <a:gd name="connsiteX159" fmla="*/ 6228331 w 10232859"/>
              <a:gd name="connsiteY159" fmla="*/ 370548 h 1705557"/>
              <a:gd name="connsiteX160" fmla="*/ 6229602 w 10232859"/>
              <a:gd name="connsiteY160" fmla="*/ 369928 h 1705557"/>
              <a:gd name="connsiteX161" fmla="*/ 6258988 w 10232859"/>
              <a:gd name="connsiteY161" fmla="*/ 385174 h 1705557"/>
              <a:gd name="connsiteX162" fmla="*/ 6264106 w 10232859"/>
              <a:gd name="connsiteY162" fmla="*/ 385655 h 1705557"/>
              <a:gd name="connsiteX163" fmla="*/ 6281703 w 10232859"/>
              <a:gd name="connsiteY163" fmla="*/ 397568 h 1705557"/>
              <a:gd name="connsiteX164" fmla="*/ 6291622 w 10232859"/>
              <a:gd name="connsiteY164" fmla="*/ 402669 h 1705557"/>
              <a:gd name="connsiteX165" fmla="*/ 6292712 w 10232859"/>
              <a:gd name="connsiteY165" fmla="*/ 406285 h 1705557"/>
              <a:gd name="connsiteX166" fmla="*/ 6308227 w 10232859"/>
              <a:gd name="connsiteY166" fmla="*/ 412710 h 1705557"/>
              <a:gd name="connsiteX167" fmla="*/ 6328981 w 10232859"/>
              <a:gd name="connsiteY167" fmla="*/ 416009 h 1705557"/>
              <a:gd name="connsiteX168" fmla="*/ 6368693 w 10232859"/>
              <a:gd name="connsiteY168" fmla="*/ 424359 h 1705557"/>
              <a:gd name="connsiteX169" fmla="*/ 6414811 w 10232859"/>
              <a:gd name="connsiteY169" fmla="*/ 458714 h 1705557"/>
              <a:gd name="connsiteX170" fmla="*/ 6467879 w 10232859"/>
              <a:gd name="connsiteY170" fmla="*/ 474762 h 1705557"/>
              <a:gd name="connsiteX171" fmla="*/ 6564351 w 10232859"/>
              <a:gd name="connsiteY171" fmla="*/ 544032 h 1705557"/>
              <a:gd name="connsiteX172" fmla="*/ 6711178 w 10232859"/>
              <a:gd name="connsiteY172" fmla="*/ 580124 h 1705557"/>
              <a:gd name="connsiteX173" fmla="*/ 6764036 w 10232859"/>
              <a:gd name="connsiteY173" fmla="*/ 595457 h 1705557"/>
              <a:gd name="connsiteX174" fmla="*/ 6858983 w 10232859"/>
              <a:gd name="connsiteY174" fmla="*/ 630237 h 1705557"/>
              <a:gd name="connsiteX175" fmla="*/ 6910661 w 10232859"/>
              <a:gd name="connsiteY175" fmla="*/ 641134 h 1705557"/>
              <a:gd name="connsiteX176" fmla="*/ 6944111 w 10232859"/>
              <a:gd name="connsiteY176" fmla="*/ 666016 h 1705557"/>
              <a:gd name="connsiteX177" fmla="*/ 6965771 w 10232859"/>
              <a:gd name="connsiteY177" fmla="*/ 666445 h 1705557"/>
              <a:gd name="connsiteX178" fmla="*/ 6969639 w 10232859"/>
              <a:gd name="connsiteY178" fmla="*/ 666351 h 1705557"/>
              <a:gd name="connsiteX179" fmla="*/ 6982242 w 10232859"/>
              <a:gd name="connsiteY179" fmla="*/ 669626 h 1705557"/>
              <a:gd name="connsiteX180" fmla="*/ 6989387 w 10232859"/>
              <a:gd name="connsiteY180" fmla="*/ 665988 h 1705557"/>
              <a:gd name="connsiteX181" fmla="*/ 7010930 w 10232859"/>
              <a:gd name="connsiteY181" fmla="*/ 667648 h 1705557"/>
              <a:gd name="connsiteX182" fmla="*/ 7033125 w 10232859"/>
              <a:gd name="connsiteY182" fmla="*/ 674950 h 1705557"/>
              <a:gd name="connsiteX183" fmla="*/ 7134461 w 10232859"/>
              <a:gd name="connsiteY183" fmla="*/ 714706 h 1705557"/>
              <a:gd name="connsiteX184" fmla="*/ 7197450 w 10232859"/>
              <a:gd name="connsiteY184" fmla="*/ 735608 h 1705557"/>
              <a:gd name="connsiteX185" fmla="*/ 7225084 w 10232859"/>
              <a:gd name="connsiteY185" fmla="*/ 739019 h 1705557"/>
              <a:gd name="connsiteX186" fmla="*/ 7261183 w 10232859"/>
              <a:gd name="connsiteY186" fmla="*/ 746827 h 1705557"/>
              <a:gd name="connsiteX187" fmla="*/ 7327760 w 10232859"/>
              <a:gd name="connsiteY187" fmla="*/ 757100 h 1705557"/>
              <a:gd name="connsiteX188" fmla="*/ 7412222 w 10232859"/>
              <a:gd name="connsiteY188" fmla="*/ 777001 h 1705557"/>
              <a:gd name="connsiteX189" fmla="*/ 7457904 w 10232859"/>
              <a:gd name="connsiteY189" fmla="*/ 810835 h 1705557"/>
              <a:gd name="connsiteX190" fmla="*/ 7465795 w 10232859"/>
              <a:gd name="connsiteY190" fmla="*/ 809112 h 1705557"/>
              <a:gd name="connsiteX191" fmla="*/ 7505046 w 10232859"/>
              <a:gd name="connsiteY191" fmla="*/ 823031 h 1705557"/>
              <a:gd name="connsiteX192" fmla="*/ 7623220 w 10232859"/>
              <a:gd name="connsiteY192" fmla="*/ 895034 h 1705557"/>
              <a:gd name="connsiteX193" fmla="*/ 7700458 w 10232859"/>
              <a:gd name="connsiteY193" fmla="*/ 921593 h 1705557"/>
              <a:gd name="connsiteX194" fmla="*/ 7730988 w 10232859"/>
              <a:gd name="connsiteY194" fmla="*/ 927270 h 1705557"/>
              <a:gd name="connsiteX195" fmla="*/ 7781942 w 10232859"/>
              <a:gd name="connsiteY195" fmla="*/ 937017 h 1705557"/>
              <a:gd name="connsiteX196" fmla="*/ 7827704 w 10232859"/>
              <a:gd name="connsiteY196" fmla="*/ 935072 h 1705557"/>
              <a:gd name="connsiteX197" fmla="*/ 7867270 w 10232859"/>
              <a:gd name="connsiteY197" fmla="*/ 946880 h 1705557"/>
              <a:gd name="connsiteX198" fmla="*/ 7866538 w 10232859"/>
              <a:gd name="connsiteY198" fmla="*/ 961559 h 1705557"/>
              <a:gd name="connsiteX199" fmla="*/ 7912084 w 10232859"/>
              <a:gd name="connsiteY199" fmla="*/ 970314 h 1705557"/>
              <a:gd name="connsiteX200" fmla="*/ 7982264 w 10232859"/>
              <a:gd name="connsiteY200" fmla="*/ 982287 h 1705557"/>
              <a:gd name="connsiteX201" fmla="*/ 7991272 w 10232859"/>
              <a:gd name="connsiteY201" fmla="*/ 987618 h 1705557"/>
              <a:gd name="connsiteX202" fmla="*/ 8006496 w 10232859"/>
              <a:gd name="connsiteY202" fmla="*/ 979353 h 1705557"/>
              <a:gd name="connsiteX203" fmla="*/ 8034497 w 10232859"/>
              <a:gd name="connsiteY203" fmla="*/ 978568 h 1705557"/>
              <a:gd name="connsiteX204" fmla="*/ 8150881 w 10232859"/>
              <a:gd name="connsiteY204" fmla="*/ 996925 h 1705557"/>
              <a:gd name="connsiteX205" fmla="*/ 8172106 w 10232859"/>
              <a:gd name="connsiteY205" fmla="*/ 997026 h 1705557"/>
              <a:gd name="connsiteX206" fmla="*/ 8196076 w 10232859"/>
              <a:gd name="connsiteY206" fmla="*/ 1006592 h 1705557"/>
              <a:gd name="connsiteX207" fmla="*/ 8247463 w 10232859"/>
              <a:gd name="connsiteY207" fmla="*/ 1022846 h 1705557"/>
              <a:gd name="connsiteX208" fmla="*/ 8279272 w 10232859"/>
              <a:gd name="connsiteY208" fmla="*/ 1039435 h 1705557"/>
              <a:gd name="connsiteX209" fmla="*/ 8289611 w 10232859"/>
              <a:gd name="connsiteY209" fmla="*/ 1035144 h 1705557"/>
              <a:gd name="connsiteX210" fmla="*/ 8311483 w 10232859"/>
              <a:gd name="connsiteY210" fmla="*/ 1035913 h 1705557"/>
              <a:gd name="connsiteX211" fmla="*/ 8399489 w 10232859"/>
              <a:gd name="connsiteY211" fmla="*/ 1055076 h 1705557"/>
              <a:gd name="connsiteX212" fmla="*/ 8415973 w 10232859"/>
              <a:gd name="connsiteY212" fmla="*/ 1056174 h 1705557"/>
              <a:gd name="connsiteX213" fmla="*/ 8433326 w 10232859"/>
              <a:gd name="connsiteY213" fmla="*/ 1064395 h 1705557"/>
              <a:gd name="connsiteX214" fmla="*/ 8502328 w 10232859"/>
              <a:gd name="connsiteY214" fmla="*/ 1098012 h 1705557"/>
              <a:gd name="connsiteX215" fmla="*/ 8534346 w 10232859"/>
              <a:gd name="connsiteY215" fmla="*/ 1113494 h 1705557"/>
              <a:gd name="connsiteX216" fmla="*/ 8534980 w 10232859"/>
              <a:gd name="connsiteY216" fmla="*/ 1117375 h 1705557"/>
              <a:gd name="connsiteX217" fmla="*/ 8544104 w 10232859"/>
              <a:gd name="connsiteY217" fmla="*/ 1114920 h 1705557"/>
              <a:gd name="connsiteX218" fmla="*/ 8567742 w 10232859"/>
              <a:gd name="connsiteY218" fmla="*/ 1124104 h 1705557"/>
              <a:gd name="connsiteX219" fmla="*/ 8633779 w 10232859"/>
              <a:gd name="connsiteY219" fmla="*/ 1145740 h 1705557"/>
              <a:gd name="connsiteX220" fmla="*/ 8676965 w 10232859"/>
              <a:gd name="connsiteY220" fmla="*/ 1163463 h 1705557"/>
              <a:gd name="connsiteX221" fmla="*/ 8698944 w 10232859"/>
              <a:gd name="connsiteY221" fmla="*/ 1163453 h 1705557"/>
              <a:gd name="connsiteX222" fmla="*/ 8711456 w 10232859"/>
              <a:gd name="connsiteY222" fmla="*/ 1175731 h 1705557"/>
              <a:gd name="connsiteX223" fmla="*/ 8732793 w 10232859"/>
              <a:gd name="connsiteY223" fmla="*/ 1179486 h 1705557"/>
              <a:gd name="connsiteX224" fmla="*/ 8751897 w 10232859"/>
              <a:gd name="connsiteY224" fmla="*/ 1197400 h 1705557"/>
              <a:gd name="connsiteX225" fmla="*/ 8793564 w 10232859"/>
              <a:gd name="connsiteY225" fmla="*/ 1179086 h 1705557"/>
              <a:gd name="connsiteX226" fmla="*/ 8834270 w 10232859"/>
              <a:gd name="connsiteY226" fmla="*/ 1213138 h 1705557"/>
              <a:gd name="connsiteX227" fmla="*/ 8853872 w 10232859"/>
              <a:gd name="connsiteY227" fmla="*/ 1221228 h 1705557"/>
              <a:gd name="connsiteX228" fmla="*/ 8861901 w 10232859"/>
              <a:gd name="connsiteY228" fmla="*/ 1217889 h 1705557"/>
              <a:gd name="connsiteX229" fmla="*/ 8874168 w 10232859"/>
              <a:gd name="connsiteY229" fmla="*/ 1220481 h 1705557"/>
              <a:gd name="connsiteX230" fmla="*/ 8871123 w 10232859"/>
              <a:gd name="connsiteY230" fmla="*/ 1227674 h 1705557"/>
              <a:gd name="connsiteX231" fmla="*/ 8903537 w 10232859"/>
              <a:gd name="connsiteY231" fmla="*/ 1237102 h 1705557"/>
              <a:gd name="connsiteX232" fmla="*/ 8933767 w 10232859"/>
              <a:gd name="connsiteY232" fmla="*/ 1269882 h 1705557"/>
              <a:gd name="connsiteX233" fmla="*/ 8985765 w 10232859"/>
              <a:gd name="connsiteY233" fmla="*/ 1294178 h 1705557"/>
              <a:gd name="connsiteX234" fmla="*/ 9071444 w 10232859"/>
              <a:gd name="connsiteY234" fmla="*/ 1323819 h 1705557"/>
              <a:gd name="connsiteX235" fmla="*/ 9096711 w 10232859"/>
              <a:gd name="connsiteY235" fmla="*/ 1334291 h 1705557"/>
              <a:gd name="connsiteX236" fmla="*/ 9338853 w 10232859"/>
              <a:gd name="connsiteY236" fmla="*/ 1454560 h 1705557"/>
              <a:gd name="connsiteX237" fmla="*/ 9520814 w 10232859"/>
              <a:gd name="connsiteY237" fmla="*/ 1456341 h 1705557"/>
              <a:gd name="connsiteX238" fmla="*/ 9702271 w 10232859"/>
              <a:gd name="connsiteY238" fmla="*/ 1495067 h 1705557"/>
              <a:gd name="connsiteX239" fmla="*/ 9744273 w 10232859"/>
              <a:gd name="connsiteY239" fmla="*/ 1530026 h 1705557"/>
              <a:gd name="connsiteX240" fmla="*/ 9771903 w 10232859"/>
              <a:gd name="connsiteY240" fmla="*/ 1536548 h 1705557"/>
              <a:gd name="connsiteX241" fmla="*/ 9818565 w 10232859"/>
              <a:gd name="connsiteY241" fmla="*/ 1545059 h 1705557"/>
              <a:gd name="connsiteX242" fmla="*/ 9882202 w 10232859"/>
              <a:gd name="connsiteY242" fmla="*/ 1572402 h 1705557"/>
              <a:gd name="connsiteX243" fmla="*/ 10022025 w 10232859"/>
              <a:gd name="connsiteY243" fmla="*/ 1606210 h 1705557"/>
              <a:gd name="connsiteX244" fmla="*/ 10220406 w 10232859"/>
              <a:gd name="connsiteY244" fmla="*/ 1683519 h 1705557"/>
              <a:gd name="connsiteX245" fmla="*/ 10232859 w 10232859"/>
              <a:gd name="connsiteY245" fmla="*/ 1705557 h 1705557"/>
              <a:gd name="connsiteX246" fmla="*/ 0 w 10232859"/>
              <a:gd name="connsiteY246" fmla="*/ 1705557 h 1705557"/>
              <a:gd name="connsiteX247" fmla="*/ 0 w 10232859"/>
              <a:gd name="connsiteY247" fmla="*/ 28342 h 1705557"/>
              <a:gd name="connsiteX248" fmla="*/ 8097 w 10232859"/>
              <a:gd name="connsiteY248" fmla="*/ 30869 h 1705557"/>
              <a:gd name="connsiteX249" fmla="*/ 77128 w 10232859"/>
              <a:gd name="connsiteY249" fmla="*/ 13381 h 1705557"/>
              <a:gd name="connsiteX250" fmla="*/ 188338 w 10232859"/>
              <a:gd name="connsiteY250" fmla="*/ 11593 h 1705557"/>
              <a:gd name="connsiteX251" fmla="*/ 298809 w 10232859"/>
              <a:gd name="connsiteY251" fmla="*/ 12712 h 1705557"/>
              <a:gd name="connsiteX252" fmla="*/ 338985 w 10232859"/>
              <a:gd name="connsiteY252" fmla="*/ 14520 h 1705557"/>
              <a:gd name="connsiteX253" fmla="*/ 409815 w 10232859"/>
              <a:gd name="connsiteY253" fmla="*/ 11559 h 1705557"/>
              <a:gd name="connsiteX254" fmla="*/ 424169 w 10232859"/>
              <a:gd name="connsiteY25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90341 w 10232859"/>
              <a:gd name="connsiteY49" fmla="*/ 217588 h 1705557"/>
              <a:gd name="connsiteX50" fmla="*/ 2588929 w 10232859"/>
              <a:gd name="connsiteY50" fmla="*/ 207494 h 1705557"/>
              <a:gd name="connsiteX51" fmla="*/ 2687426 w 10232859"/>
              <a:gd name="connsiteY51" fmla="*/ 200362 h 1705557"/>
              <a:gd name="connsiteX52" fmla="*/ 2723517 w 10232859"/>
              <a:gd name="connsiteY52" fmla="*/ 199166 h 1705557"/>
              <a:gd name="connsiteX53" fmla="*/ 2785956 w 10232859"/>
              <a:gd name="connsiteY53" fmla="*/ 190918 h 1705557"/>
              <a:gd name="connsiteX54" fmla="*/ 2813378 w 10232859"/>
              <a:gd name="connsiteY54" fmla="*/ 183347 h 1705557"/>
              <a:gd name="connsiteX55" fmla="*/ 2814782 w 10232859"/>
              <a:gd name="connsiteY55" fmla="*/ 183667 h 1705557"/>
              <a:gd name="connsiteX56" fmla="*/ 2816580 w 10232859"/>
              <a:gd name="connsiteY56" fmla="*/ 180880 h 1705557"/>
              <a:gd name="connsiteX57" fmla="*/ 2821623 w 10232859"/>
              <a:gd name="connsiteY57" fmla="*/ 179389 h 1705557"/>
              <a:gd name="connsiteX58" fmla="*/ 2836688 w 10232859"/>
              <a:gd name="connsiteY58" fmla="*/ 179485 h 1705557"/>
              <a:gd name="connsiteX59" fmla="*/ 2842564 w 10232859"/>
              <a:gd name="connsiteY59" fmla="*/ 180209 h 1705557"/>
              <a:gd name="connsiteX60" fmla="*/ 2850712 w 10232859"/>
              <a:gd name="connsiteY60" fmla="*/ 179804 h 1705557"/>
              <a:gd name="connsiteX61" fmla="*/ 2850846 w 10232859"/>
              <a:gd name="connsiteY61" fmla="*/ 179576 h 1705557"/>
              <a:gd name="connsiteX62" fmla="*/ 2858611 w 10232859"/>
              <a:gd name="connsiteY62" fmla="*/ 179626 h 1705557"/>
              <a:gd name="connsiteX63" fmla="*/ 2897454 w 10232859"/>
              <a:gd name="connsiteY63" fmla="*/ 182628 h 1705557"/>
              <a:gd name="connsiteX64" fmla="*/ 2940369 w 10232859"/>
              <a:gd name="connsiteY64" fmla="*/ 159458 h 1705557"/>
              <a:gd name="connsiteX65" fmla="*/ 2959670 w 10232859"/>
              <a:gd name="connsiteY65" fmla="*/ 154881 h 1705557"/>
              <a:gd name="connsiteX66" fmla="*/ 2969615 w 10232859"/>
              <a:gd name="connsiteY66" fmla="*/ 151269 h 1705557"/>
              <a:gd name="connsiteX67" fmla="*/ 2970000 w 10232859"/>
              <a:gd name="connsiteY67" fmla="*/ 150290 h 1705557"/>
              <a:gd name="connsiteX68" fmla="*/ 3007272 w 10232859"/>
              <a:gd name="connsiteY68" fmla="*/ 153280 h 1705557"/>
              <a:gd name="connsiteX69" fmla="*/ 3011677 w 10232859"/>
              <a:gd name="connsiteY69" fmla="*/ 151918 h 1705557"/>
              <a:gd name="connsiteX70" fmla="*/ 3036668 w 10232859"/>
              <a:gd name="connsiteY70" fmla="*/ 156118 h 1705557"/>
              <a:gd name="connsiteX71" fmla="*/ 3049208 w 10232859"/>
              <a:gd name="connsiteY71" fmla="*/ 157087 h 1705557"/>
              <a:gd name="connsiteX72" fmla="*/ 3053517 w 10232859"/>
              <a:gd name="connsiteY72" fmla="*/ 159836 h 1705557"/>
              <a:gd name="connsiteX73" fmla="*/ 3071637 w 10232859"/>
              <a:gd name="connsiteY73" fmla="*/ 160010 h 1705557"/>
              <a:gd name="connsiteX74" fmla="*/ 3110077 w 10232859"/>
              <a:gd name="connsiteY74" fmla="*/ 155716 h 1705557"/>
              <a:gd name="connsiteX75" fmla="*/ 3173743 w 10232859"/>
              <a:gd name="connsiteY75" fmla="*/ 166095 h 1705557"/>
              <a:gd name="connsiteX76" fmla="*/ 3254203 w 10232859"/>
              <a:gd name="connsiteY76" fmla="*/ 158270 h 1705557"/>
              <a:gd name="connsiteX77" fmla="*/ 3380350 w 10232859"/>
              <a:gd name="connsiteY77" fmla="*/ 157665 h 1705557"/>
              <a:gd name="connsiteX78" fmla="*/ 3476147 w 10232859"/>
              <a:gd name="connsiteY78" fmla="*/ 177439 h 1705557"/>
              <a:gd name="connsiteX79" fmla="*/ 3581876 w 10232859"/>
              <a:gd name="connsiteY79" fmla="*/ 156962 h 1705557"/>
              <a:gd name="connsiteX80" fmla="*/ 3704761 w 10232859"/>
              <a:gd name="connsiteY80" fmla="*/ 157006 h 1705557"/>
              <a:gd name="connsiteX81" fmla="*/ 3755040 w 10232859"/>
              <a:gd name="connsiteY81" fmla="*/ 148492 h 1705557"/>
              <a:gd name="connsiteX82" fmla="*/ 3804689 w 10232859"/>
              <a:gd name="connsiteY82" fmla="*/ 158407 h 1705557"/>
              <a:gd name="connsiteX83" fmla="*/ 3821793 w 10232859"/>
              <a:gd name="connsiteY83" fmla="*/ 151257 h 1705557"/>
              <a:gd name="connsiteX84" fmla="*/ 3824682 w 10232859"/>
              <a:gd name="connsiteY84" fmla="*/ 149833 h 1705557"/>
              <a:gd name="connsiteX85" fmla="*/ 3837536 w 10232859"/>
              <a:gd name="connsiteY85" fmla="*/ 148292 h 1705557"/>
              <a:gd name="connsiteX86" fmla="*/ 3839550 w 10232859"/>
              <a:gd name="connsiteY86" fmla="*/ 142661 h 1705557"/>
              <a:gd name="connsiteX87" fmla="*/ 3857743 w 10232859"/>
              <a:gd name="connsiteY87" fmla="*/ 136618 h 1705557"/>
              <a:gd name="connsiteX88" fmla="*/ 3881852 w 10232859"/>
              <a:gd name="connsiteY88" fmla="*/ 135231 h 1705557"/>
              <a:gd name="connsiteX89" fmla="*/ 3998088 w 10232859"/>
              <a:gd name="connsiteY89" fmla="*/ 134446 h 1705557"/>
              <a:gd name="connsiteX90" fmla="*/ 4066682 w 10232859"/>
              <a:gd name="connsiteY90" fmla="*/ 130661 h 1705557"/>
              <a:gd name="connsiteX91" fmla="*/ 4091246 w 10232859"/>
              <a:gd name="connsiteY91" fmla="*/ 124017 h 1705557"/>
              <a:gd name="connsiteX92" fmla="*/ 4126556 w 10232859"/>
              <a:gd name="connsiteY92" fmla="*/ 118239 h 1705557"/>
              <a:gd name="connsiteX93" fmla="*/ 4187717 w 10232859"/>
              <a:gd name="connsiteY93" fmla="*/ 104010 h 1705557"/>
              <a:gd name="connsiteX94" fmla="*/ 4220826 w 10232859"/>
              <a:gd name="connsiteY94" fmla="*/ 102505 h 1705557"/>
              <a:gd name="connsiteX95" fmla="*/ 4239014 w 10232859"/>
              <a:gd name="connsiteY95" fmla="*/ 97354 h 1705557"/>
              <a:gd name="connsiteX96" fmla="*/ 4246653 w 10232859"/>
              <a:gd name="connsiteY96" fmla="*/ 97874 h 1705557"/>
              <a:gd name="connsiteX97" fmla="*/ 4271841 w 10232859"/>
              <a:gd name="connsiteY97" fmla="*/ 96702 h 1705557"/>
              <a:gd name="connsiteX98" fmla="*/ 4286277 w 10232859"/>
              <a:gd name="connsiteY98" fmla="*/ 96687 h 1705557"/>
              <a:gd name="connsiteX99" fmla="*/ 4292025 w 10232859"/>
              <a:gd name="connsiteY99" fmla="*/ 96921 h 1705557"/>
              <a:gd name="connsiteX100" fmla="*/ 4304713 w 10232859"/>
              <a:gd name="connsiteY100" fmla="*/ 102187 h 1705557"/>
              <a:gd name="connsiteX101" fmla="*/ 4321285 w 10232859"/>
              <a:gd name="connsiteY101" fmla="*/ 100074 h 1705557"/>
              <a:gd name="connsiteX102" fmla="*/ 4339561 w 10232859"/>
              <a:gd name="connsiteY102" fmla="*/ 105320 h 1705557"/>
              <a:gd name="connsiteX103" fmla="*/ 4343990 w 10232859"/>
              <a:gd name="connsiteY103" fmla="*/ 101090 h 1705557"/>
              <a:gd name="connsiteX104" fmla="*/ 4358885 w 10232859"/>
              <a:gd name="connsiteY104" fmla="*/ 96778 h 1705557"/>
              <a:gd name="connsiteX105" fmla="*/ 4371648 w 10232859"/>
              <a:gd name="connsiteY105" fmla="*/ 101826 h 1705557"/>
              <a:gd name="connsiteX106" fmla="*/ 4398380 w 10232859"/>
              <a:gd name="connsiteY106" fmla="*/ 104961 h 1705557"/>
              <a:gd name="connsiteX107" fmla="*/ 4405729 w 10232859"/>
              <a:gd name="connsiteY107" fmla="*/ 104191 h 1705557"/>
              <a:gd name="connsiteX108" fmla="*/ 4431408 w 10232859"/>
              <a:gd name="connsiteY108" fmla="*/ 110825 h 1705557"/>
              <a:gd name="connsiteX109" fmla="*/ 4472183 w 10232859"/>
              <a:gd name="connsiteY109" fmla="*/ 116430 h 1705557"/>
              <a:gd name="connsiteX110" fmla="*/ 4518828 w 10232859"/>
              <a:gd name="connsiteY110" fmla="*/ 119114 h 1705557"/>
              <a:gd name="connsiteX111" fmla="*/ 4532040 w 10232859"/>
              <a:gd name="connsiteY111" fmla="*/ 124307 h 1705557"/>
              <a:gd name="connsiteX112" fmla="*/ 4617778 w 10232859"/>
              <a:gd name="connsiteY112" fmla="*/ 136993 h 1705557"/>
              <a:gd name="connsiteX113" fmla="*/ 4641872 w 10232859"/>
              <a:gd name="connsiteY113" fmla="*/ 140721 h 1705557"/>
              <a:gd name="connsiteX114" fmla="*/ 4662766 w 10232859"/>
              <a:gd name="connsiteY114" fmla="*/ 138952 h 1705557"/>
              <a:gd name="connsiteX115" fmla="*/ 4667770 w 10232859"/>
              <a:gd name="connsiteY115" fmla="*/ 134208 h 1705557"/>
              <a:gd name="connsiteX116" fmla="*/ 4681052 w 10232859"/>
              <a:gd name="connsiteY116" fmla="*/ 135461 h 1705557"/>
              <a:gd name="connsiteX117" fmla="*/ 4684624 w 10232859"/>
              <a:gd name="connsiteY117" fmla="*/ 134755 h 1705557"/>
              <a:gd name="connsiteX118" fmla="*/ 4705061 w 10232859"/>
              <a:gd name="connsiteY118" fmla="*/ 131748 h 1705557"/>
              <a:gd name="connsiteX119" fmla="*/ 4747746 w 10232859"/>
              <a:gd name="connsiteY119" fmla="*/ 151131 h 1705557"/>
              <a:gd name="connsiteX120" fmla="*/ 4801045 w 10232859"/>
              <a:gd name="connsiteY120" fmla="*/ 153753 h 1705557"/>
              <a:gd name="connsiteX121" fmla="*/ 5001600 w 10232859"/>
              <a:gd name="connsiteY121" fmla="*/ 196753 h 1705557"/>
              <a:gd name="connsiteX122" fmla="*/ 5033465 w 10232859"/>
              <a:gd name="connsiteY122" fmla="*/ 182429 h 1705557"/>
              <a:gd name="connsiteX123" fmla="*/ 5115965 w 10232859"/>
              <a:gd name="connsiteY123" fmla="*/ 192583 h 1705557"/>
              <a:gd name="connsiteX124" fmla="*/ 5237936 w 10232859"/>
              <a:gd name="connsiteY124" fmla="*/ 246022 h 1705557"/>
              <a:gd name="connsiteX125" fmla="*/ 5290566 w 10232859"/>
              <a:gd name="connsiteY125" fmla="*/ 269809 h 1705557"/>
              <a:gd name="connsiteX126" fmla="*/ 5344878 w 10232859"/>
              <a:gd name="connsiteY126" fmla="*/ 282874 h 1705557"/>
              <a:gd name="connsiteX127" fmla="*/ 5413398 w 10232859"/>
              <a:gd name="connsiteY127" fmla="*/ 282749 h 1705557"/>
              <a:gd name="connsiteX128" fmla="*/ 5415629 w 10232859"/>
              <a:gd name="connsiteY128" fmla="*/ 282282 h 1705557"/>
              <a:gd name="connsiteX129" fmla="*/ 5433078 w 10232859"/>
              <a:gd name="connsiteY129" fmla="*/ 286198 h 1705557"/>
              <a:gd name="connsiteX130" fmla="*/ 5435759 w 10232859"/>
              <a:gd name="connsiteY130" fmla="*/ 289614 h 1705557"/>
              <a:gd name="connsiteX131" fmla="*/ 5447372 w 10232859"/>
              <a:gd name="connsiteY131" fmla="*/ 293101 h 1705557"/>
              <a:gd name="connsiteX132" fmla="*/ 5469289 w 10232859"/>
              <a:gd name="connsiteY132" fmla="*/ 302134 h 1705557"/>
              <a:gd name="connsiteX133" fmla="*/ 5508752 w 10232859"/>
              <a:gd name="connsiteY133" fmla="*/ 312267 h 1705557"/>
              <a:gd name="connsiteX134" fmla="*/ 5509657 w 10232859"/>
              <a:gd name="connsiteY134" fmla="*/ 311450 h 1705557"/>
              <a:gd name="connsiteX135" fmla="*/ 5521245 w 10232859"/>
              <a:gd name="connsiteY135" fmla="*/ 310202 h 1705557"/>
              <a:gd name="connsiteX136" fmla="*/ 5542415 w 10232859"/>
              <a:gd name="connsiteY136" fmla="*/ 310009 h 1705557"/>
              <a:gd name="connsiteX137" fmla="*/ 5596538 w 10232859"/>
              <a:gd name="connsiteY137" fmla="*/ 297667 h 1705557"/>
              <a:gd name="connsiteX138" fmla="*/ 5632514 w 10232859"/>
              <a:gd name="connsiteY138" fmla="*/ 308476 h 1705557"/>
              <a:gd name="connsiteX139" fmla="*/ 5640005 w 10232859"/>
              <a:gd name="connsiteY139" fmla="*/ 310131 h 1705557"/>
              <a:gd name="connsiteX140" fmla="*/ 5640259 w 10232859"/>
              <a:gd name="connsiteY140" fmla="*/ 309949 h 1705557"/>
              <a:gd name="connsiteX141" fmla="*/ 5648365 w 10232859"/>
              <a:gd name="connsiteY141" fmla="*/ 311268 h 1705557"/>
              <a:gd name="connsiteX142" fmla="*/ 5653662 w 10232859"/>
              <a:gd name="connsiteY142" fmla="*/ 313149 h 1705557"/>
              <a:gd name="connsiteX143" fmla="*/ 5668196 w 10232859"/>
              <a:gd name="connsiteY143" fmla="*/ 316360 h 1705557"/>
              <a:gd name="connsiteX144" fmla="*/ 5673886 w 10232859"/>
              <a:gd name="connsiteY144" fmla="*/ 316040 h 1705557"/>
              <a:gd name="connsiteX145" fmla="*/ 5677139 w 10232859"/>
              <a:gd name="connsiteY145" fmla="*/ 313859 h 1705557"/>
              <a:gd name="connsiteX146" fmla="*/ 5708983 w 10232859"/>
              <a:gd name="connsiteY146" fmla="*/ 313188 h 1705557"/>
              <a:gd name="connsiteX147" fmla="*/ 5773909 w 10232859"/>
              <a:gd name="connsiteY147" fmla="*/ 318575 h 1705557"/>
              <a:gd name="connsiteX148" fmla="*/ 5809500 w 10232859"/>
              <a:gd name="connsiteY148" fmla="*/ 324964 h 1705557"/>
              <a:gd name="connsiteX149" fmla="*/ 5908729 w 10232859"/>
              <a:gd name="connsiteY149" fmla="*/ 338849 h 1705557"/>
              <a:gd name="connsiteX150" fmla="*/ 6009654 w 10232859"/>
              <a:gd name="connsiteY150" fmla="*/ 350040 h 1705557"/>
              <a:gd name="connsiteX151" fmla="*/ 6067487 w 10232859"/>
              <a:gd name="connsiteY151" fmla="*/ 340226 h 1705557"/>
              <a:gd name="connsiteX152" fmla="*/ 6073281 w 10232859"/>
              <a:gd name="connsiteY152" fmla="*/ 340830 h 1705557"/>
              <a:gd name="connsiteX153" fmla="*/ 6086225 w 10232859"/>
              <a:gd name="connsiteY153" fmla="*/ 346135 h 1705557"/>
              <a:gd name="connsiteX154" fmla="*/ 6105063 w 10232859"/>
              <a:gd name="connsiteY154" fmla="*/ 353854 h 1705557"/>
              <a:gd name="connsiteX155" fmla="*/ 6135796 w 10232859"/>
              <a:gd name="connsiteY155" fmla="*/ 369657 h 1705557"/>
              <a:gd name="connsiteX156" fmla="*/ 6195166 w 10232859"/>
              <a:gd name="connsiteY156" fmla="*/ 366704 h 1705557"/>
              <a:gd name="connsiteX157" fmla="*/ 6216259 w 10232859"/>
              <a:gd name="connsiteY157" fmla="*/ 369879 h 1705557"/>
              <a:gd name="connsiteX158" fmla="*/ 6228331 w 10232859"/>
              <a:gd name="connsiteY158" fmla="*/ 370548 h 1705557"/>
              <a:gd name="connsiteX159" fmla="*/ 6229602 w 10232859"/>
              <a:gd name="connsiteY159" fmla="*/ 369928 h 1705557"/>
              <a:gd name="connsiteX160" fmla="*/ 6258988 w 10232859"/>
              <a:gd name="connsiteY160" fmla="*/ 385174 h 1705557"/>
              <a:gd name="connsiteX161" fmla="*/ 6264106 w 10232859"/>
              <a:gd name="connsiteY161" fmla="*/ 385655 h 1705557"/>
              <a:gd name="connsiteX162" fmla="*/ 6281703 w 10232859"/>
              <a:gd name="connsiteY162" fmla="*/ 397568 h 1705557"/>
              <a:gd name="connsiteX163" fmla="*/ 6291622 w 10232859"/>
              <a:gd name="connsiteY163" fmla="*/ 402669 h 1705557"/>
              <a:gd name="connsiteX164" fmla="*/ 6292712 w 10232859"/>
              <a:gd name="connsiteY164" fmla="*/ 406285 h 1705557"/>
              <a:gd name="connsiteX165" fmla="*/ 6308227 w 10232859"/>
              <a:gd name="connsiteY165" fmla="*/ 412710 h 1705557"/>
              <a:gd name="connsiteX166" fmla="*/ 6328981 w 10232859"/>
              <a:gd name="connsiteY166" fmla="*/ 416009 h 1705557"/>
              <a:gd name="connsiteX167" fmla="*/ 6368693 w 10232859"/>
              <a:gd name="connsiteY167" fmla="*/ 424359 h 1705557"/>
              <a:gd name="connsiteX168" fmla="*/ 6414811 w 10232859"/>
              <a:gd name="connsiteY168" fmla="*/ 458714 h 1705557"/>
              <a:gd name="connsiteX169" fmla="*/ 6467879 w 10232859"/>
              <a:gd name="connsiteY169" fmla="*/ 474762 h 1705557"/>
              <a:gd name="connsiteX170" fmla="*/ 6564351 w 10232859"/>
              <a:gd name="connsiteY170" fmla="*/ 544032 h 1705557"/>
              <a:gd name="connsiteX171" fmla="*/ 6711178 w 10232859"/>
              <a:gd name="connsiteY171" fmla="*/ 580124 h 1705557"/>
              <a:gd name="connsiteX172" fmla="*/ 6764036 w 10232859"/>
              <a:gd name="connsiteY172" fmla="*/ 595457 h 1705557"/>
              <a:gd name="connsiteX173" fmla="*/ 6858983 w 10232859"/>
              <a:gd name="connsiteY173" fmla="*/ 630237 h 1705557"/>
              <a:gd name="connsiteX174" fmla="*/ 6910661 w 10232859"/>
              <a:gd name="connsiteY174" fmla="*/ 641134 h 1705557"/>
              <a:gd name="connsiteX175" fmla="*/ 6944111 w 10232859"/>
              <a:gd name="connsiteY175" fmla="*/ 666016 h 1705557"/>
              <a:gd name="connsiteX176" fmla="*/ 6965771 w 10232859"/>
              <a:gd name="connsiteY176" fmla="*/ 666445 h 1705557"/>
              <a:gd name="connsiteX177" fmla="*/ 6969639 w 10232859"/>
              <a:gd name="connsiteY177" fmla="*/ 666351 h 1705557"/>
              <a:gd name="connsiteX178" fmla="*/ 6982242 w 10232859"/>
              <a:gd name="connsiteY178" fmla="*/ 669626 h 1705557"/>
              <a:gd name="connsiteX179" fmla="*/ 6989387 w 10232859"/>
              <a:gd name="connsiteY179" fmla="*/ 665988 h 1705557"/>
              <a:gd name="connsiteX180" fmla="*/ 7010930 w 10232859"/>
              <a:gd name="connsiteY180" fmla="*/ 667648 h 1705557"/>
              <a:gd name="connsiteX181" fmla="*/ 7033125 w 10232859"/>
              <a:gd name="connsiteY181" fmla="*/ 674950 h 1705557"/>
              <a:gd name="connsiteX182" fmla="*/ 7134461 w 10232859"/>
              <a:gd name="connsiteY182" fmla="*/ 714706 h 1705557"/>
              <a:gd name="connsiteX183" fmla="*/ 7197450 w 10232859"/>
              <a:gd name="connsiteY183" fmla="*/ 735608 h 1705557"/>
              <a:gd name="connsiteX184" fmla="*/ 7225084 w 10232859"/>
              <a:gd name="connsiteY184" fmla="*/ 739019 h 1705557"/>
              <a:gd name="connsiteX185" fmla="*/ 7261183 w 10232859"/>
              <a:gd name="connsiteY185" fmla="*/ 746827 h 1705557"/>
              <a:gd name="connsiteX186" fmla="*/ 7327760 w 10232859"/>
              <a:gd name="connsiteY186" fmla="*/ 757100 h 1705557"/>
              <a:gd name="connsiteX187" fmla="*/ 7412222 w 10232859"/>
              <a:gd name="connsiteY187" fmla="*/ 777001 h 1705557"/>
              <a:gd name="connsiteX188" fmla="*/ 7457904 w 10232859"/>
              <a:gd name="connsiteY188" fmla="*/ 810835 h 1705557"/>
              <a:gd name="connsiteX189" fmla="*/ 7465795 w 10232859"/>
              <a:gd name="connsiteY189" fmla="*/ 809112 h 1705557"/>
              <a:gd name="connsiteX190" fmla="*/ 7505046 w 10232859"/>
              <a:gd name="connsiteY190" fmla="*/ 823031 h 1705557"/>
              <a:gd name="connsiteX191" fmla="*/ 7623220 w 10232859"/>
              <a:gd name="connsiteY191" fmla="*/ 895034 h 1705557"/>
              <a:gd name="connsiteX192" fmla="*/ 7700458 w 10232859"/>
              <a:gd name="connsiteY192" fmla="*/ 921593 h 1705557"/>
              <a:gd name="connsiteX193" fmla="*/ 7730988 w 10232859"/>
              <a:gd name="connsiteY193" fmla="*/ 927270 h 1705557"/>
              <a:gd name="connsiteX194" fmla="*/ 7781942 w 10232859"/>
              <a:gd name="connsiteY194" fmla="*/ 937017 h 1705557"/>
              <a:gd name="connsiteX195" fmla="*/ 7827704 w 10232859"/>
              <a:gd name="connsiteY195" fmla="*/ 935072 h 1705557"/>
              <a:gd name="connsiteX196" fmla="*/ 7867270 w 10232859"/>
              <a:gd name="connsiteY196" fmla="*/ 946880 h 1705557"/>
              <a:gd name="connsiteX197" fmla="*/ 7866538 w 10232859"/>
              <a:gd name="connsiteY197" fmla="*/ 961559 h 1705557"/>
              <a:gd name="connsiteX198" fmla="*/ 7912084 w 10232859"/>
              <a:gd name="connsiteY198" fmla="*/ 970314 h 1705557"/>
              <a:gd name="connsiteX199" fmla="*/ 7982264 w 10232859"/>
              <a:gd name="connsiteY199" fmla="*/ 982287 h 1705557"/>
              <a:gd name="connsiteX200" fmla="*/ 7991272 w 10232859"/>
              <a:gd name="connsiteY200" fmla="*/ 987618 h 1705557"/>
              <a:gd name="connsiteX201" fmla="*/ 8006496 w 10232859"/>
              <a:gd name="connsiteY201" fmla="*/ 979353 h 1705557"/>
              <a:gd name="connsiteX202" fmla="*/ 8034497 w 10232859"/>
              <a:gd name="connsiteY202" fmla="*/ 978568 h 1705557"/>
              <a:gd name="connsiteX203" fmla="*/ 8150881 w 10232859"/>
              <a:gd name="connsiteY203" fmla="*/ 996925 h 1705557"/>
              <a:gd name="connsiteX204" fmla="*/ 8172106 w 10232859"/>
              <a:gd name="connsiteY204" fmla="*/ 997026 h 1705557"/>
              <a:gd name="connsiteX205" fmla="*/ 8196076 w 10232859"/>
              <a:gd name="connsiteY205" fmla="*/ 1006592 h 1705557"/>
              <a:gd name="connsiteX206" fmla="*/ 8247463 w 10232859"/>
              <a:gd name="connsiteY206" fmla="*/ 1022846 h 1705557"/>
              <a:gd name="connsiteX207" fmla="*/ 8279272 w 10232859"/>
              <a:gd name="connsiteY207" fmla="*/ 1039435 h 1705557"/>
              <a:gd name="connsiteX208" fmla="*/ 8289611 w 10232859"/>
              <a:gd name="connsiteY208" fmla="*/ 1035144 h 1705557"/>
              <a:gd name="connsiteX209" fmla="*/ 8311483 w 10232859"/>
              <a:gd name="connsiteY209" fmla="*/ 1035913 h 1705557"/>
              <a:gd name="connsiteX210" fmla="*/ 8399489 w 10232859"/>
              <a:gd name="connsiteY210" fmla="*/ 1055076 h 1705557"/>
              <a:gd name="connsiteX211" fmla="*/ 8415973 w 10232859"/>
              <a:gd name="connsiteY211" fmla="*/ 1056174 h 1705557"/>
              <a:gd name="connsiteX212" fmla="*/ 8433326 w 10232859"/>
              <a:gd name="connsiteY212" fmla="*/ 1064395 h 1705557"/>
              <a:gd name="connsiteX213" fmla="*/ 8502328 w 10232859"/>
              <a:gd name="connsiteY213" fmla="*/ 1098012 h 1705557"/>
              <a:gd name="connsiteX214" fmla="*/ 8534346 w 10232859"/>
              <a:gd name="connsiteY214" fmla="*/ 1113494 h 1705557"/>
              <a:gd name="connsiteX215" fmla="*/ 8534980 w 10232859"/>
              <a:gd name="connsiteY215" fmla="*/ 1117375 h 1705557"/>
              <a:gd name="connsiteX216" fmla="*/ 8544104 w 10232859"/>
              <a:gd name="connsiteY216" fmla="*/ 1114920 h 1705557"/>
              <a:gd name="connsiteX217" fmla="*/ 8567742 w 10232859"/>
              <a:gd name="connsiteY217" fmla="*/ 1124104 h 1705557"/>
              <a:gd name="connsiteX218" fmla="*/ 8633779 w 10232859"/>
              <a:gd name="connsiteY218" fmla="*/ 1145740 h 1705557"/>
              <a:gd name="connsiteX219" fmla="*/ 8676965 w 10232859"/>
              <a:gd name="connsiteY219" fmla="*/ 1163463 h 1705557"/>
              <a:gd name="connsiteX220" fmla="*/ 8698944 w 10232859"/>
              <a:gd name="connsiteY220" fmla="*/ 1163453 h 1705557"/>
              <a:gd name="connsiteX221" fmla="*/ 8711456 w 10232859"/>
              <a:gd name="connsiteY221" fmla="*/ 1175731 h 1705557"/>
              <a:gd name="connsiteX222" fmla="*/ 8732793 w 10232859"/>
              <a:gd name="connsiteY222" fmla="*/ 1179486 h 1705557"/>
              <a:gd name="connsiteX223" fmla="*/ 8751897 w 10232859"/>
              <a:gd name="connsiteY223" fmla="*/ 1197400 h 1705557"/>
              <a:gd name="connsiteX224" fmla="*/ 8793564 w 10232859"/>
              <a:gd name="connsiteY224" fmla="*/ 1179086 h 1705557"/>
              <a:gd name="connsiteX225" fmla="*/ 8834270 w 10232859"/>
              <a:gd name="connsiteY225" fmla="*/ 1213138 h 1705557"/>
              <a:gd name="connsiteX226" fmla="*/ 8853872 w 10232859"/>
              <a:gd name="connsiteY226" fmla="*/ 1221228 h 1705557"/>
              <a:gd name="connsiteX227" fmla="*/ 8861901 w 10232859"/>
              <a:gd name="connsiteY227" fmla="*/ 1217889 h 1705557"/>
              <a:gd name="connsiteX228" fmla="*/ 8874168 w 10232859"/>
              <a:gd name="connsiteY228" fmla="*/ 1220481 h 1705557"/>
              <a:gd name="connsiteX229" fmla="*/ 8871123 w 10232859"/>
              <a:gd name="connsiteY229" fmla="*/ 1227674 h 1705557"/>
              <a:gd name="connsiteX230" fmla="*/ 8903537 w 10232859"/>
              <a:gd name="connsiteY230" fmla="*/ 1237102 h 1705557"/>
              <a:gd name="connsiteX231" fmla="*/ 8933767 w 10232859"/>
              <a:gd name="connsiteY231" fmla="*/ 1269882 h 1705557"/>
              <a:gd name="connsiteX232" fmla="*/ 8985765 w 10232859"/>
              <a:gd name="connsiteY232" fmla="*/ 1294178 h 1705557"/>
              <a:gd name="connsiteX233" fmla="*/ 9071444 w 10232859"/>
              <a:gd name="connsiteY233" fmla="*/ 1323819 h 1705557"/>
              <a:gd name="connsiteX234" fmla="*/ 9096711 w 10232859"/>
              <a:gd name="connsiteY234" fmla="*/ 1334291 h 1705557"/>
              <a:gd name="connsiteX235" fmla="*/ 9338853 w 10232859"/>
              <a:gd name="connsiteY235" fmla="*/ 1454560 h 1705557"/>
              <a:gd name="connsiteX236" fmla="*/ 9520814 w 10232859"/>
              <a:gd name="connsiteY236" fmla="*/ 1456341 h 1705557"/>
              <a:gd name="connsiteX237" fmla="*/ 9702271 w 10232859"/>
              <a:gd name="connsiteY237" fmla="*/ 1495067 h 1705557"/>
              <a:gd name="connsiteX238" fmla="*/ 9744273 w 10232859"/>
              <a:gd name="connsiteY238" fmla="*/ 1530026 h 1705557"/>
              <a:gd name="connsiteX239" fmla="*/ 9771903 w 10232859"/>
              <a:gd name="connsiteY239" fmla="*/ 1536548 h 1705557"/>
              <a:gd name="connsiteX240" fmla="*/ 9818565 w 10232859"/>
              <a:gd name="connsiteY240" fmla="*/ 1545059 h 1705557"/>
              <a:gd name="connsiteX241" fmla="*/ 9882202 w 10232859"/>
              <a:gd name="connsiteY241" fmla="*/ 1572402 h 1705557"/>
              <a:gd name="connsiteX242" fmla="*/ 10022025 w 10232859"/>
              <a:gd name="connsiteY242" fmla="*/ 1606210 h 1705557"/>
              <a:gd name="connsiteX243" fmla="*/ 10220406 w 10232859"/>
              <a:gd name="connsiteY243" fmla="*/ 1683519 h 1705557"/>
              <a:gd name="connsiteX244" fmla="*/ 10232859 w 10232859"/>
              <a:gd name="connsiteY244" fmla="*/ 1705557 h 1705557"/>
              <a:gd name="connsiteX245" fmla="*/ 0 w 10232859"/>
              <a:gd name="connsiteY245" fmla="*/ 1705557 h 1705557"/>
              <a:gd name="connsiteX246" fmla="*/ 0 w 10232859"/>
              <a:gd name="connsiteY246" fmla="*/ 28342 h 1705557"/>
              <a:gd name="connsiteX247" fmla="*/ 8097 w 10232859"/>
              <a:gd name="connsiteY247" fmla="*/ 30869 h 1705557"/>
              <a:gd name="connsiteX248" fmla="*/ 77128 w 10232859"/>
              <a:gd name="connsiteY248" fmla="*/ 13381 h 1705557"/>
              <a:gd name="connsiteX249" fmla="*/ 188338 w 10232859"/>
              <a:gd name="connsiteY249" fmla="*/ 11593 h 1705557"/>
              <a:gd name="connsiteX250" fmla="*/ 298809 w 10232859"/>
              <a:gd name="connsiteY250" fmla="*/ 12712 h 1705557"/>
              <a:gd name="connsiteX251" fmla="*/ 338985 w 10232859"/>
              <a:gd name="connsiteY251" fmla="*/ 14520 h 1705557"/>
              <a:gd name="connsiteX252" fmla="*/ 409815 w 10232859"/>
              <a:gd name="connsiteY252" fmla="*/ 11559 h 1705557"/>
              <a:gd name="connsiteX253" fmla="*/ 424169 w 10232859"/>
              <a:gd name="connsiteY253"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876587 w 10232859"/>
              <a:gd name="connsiteY27" fmla="*/ 144797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11246 w 10232859"/>
              <a:gd name="connsiteY41" fmla="*/ 233408 h 1699043"/>
              <a:gd name="connsiteX42" fmla="*/ 2364066 w 10232859"/>
              <a:gd name="connsiteY42" fmla="*/ 218237 h 1699043"/>
              <a:gd name="connsiteX43" fmla="*/ 2400814 w 10232859"/>
              <a:gd name="connsiteY43" fmla="*/ 227165 h 1699043"/>
              <a:gd name="connsiteX44" fmla="*/ 2408414 w 10232859"/>
              <a:gd name="connsiteY44" fmla="*/ 228429 h 1699043"/>
              <a:gd name="connsiteX45" fmla="*/ 2408650 w 10232859"/>
              <a:gd name="connsiteY45" fmla="*/ 228234 h 1699043"/>
              <a:gd name="connsiteX46" fmla="*/ 2416835 w 10232859"/>
              <a:gd name="connsiteY46" fmla="*/ 229128 h 1699043"/>
              <a:gd name="connsiteX47" fmla="*/ 2422271 w 10232859"/>
              <a:gd name="connsiteY47" fmla="*/ 230733 h 1699043"/>
              <a:gd name="connsiteX48" fmla="*/ 2490341 w 10232859"/>
              <a:gd name="connsiteY48" fmla="*/ 211074 h 1699043"/>
              <a:gd name="connsiteX49" fmla="*/ 2588929 w 10232859"/>
              <a:gd name="connsiteY49" fmla="*/ 200980 h 1699043"/>
              <a:gd name="connsiteX50" fmla="*/ 2687426 w 10232859"/>
              <a:gd name="connsiteY50" fmla="*/ 193848 h 1699043"/>
              <a:gd name="connsiteX51" fmla="*/ 2723517 w 10232859"/>
              <a:gd name="connsiteY51" fmla="*/ 192652 h 1699043"/>
              <a:gd name="connsiteX52" fmla="*/ 2785956 w 10232859"/>
              <a:gd name="connsiteY52" fmla="*/ 184404 h 1699043"/>
              <a:gd name="connsiteX53" fmla="*/ 2813378 w 10232859"/>
              <a:gd name="connsiteY53" fmla="*/ 176833 h 1699043"/>
              <a:gd name="connsiteX54" fmla="*/ 2814782 w 10232859"/>
              <a:gd name="connsiteY54" fmla="*/ 177153 h 1699043"/>
              <a:gd name="connsiteX55" fmla="*/ 2816580 w 10232859"/>
              <a:gd name="connsiteY55" fmla="*/ 174366 h 1699043"/>
              <a:gd name="connsiteX56" fmla="*/ 2821623 w 10232859"/>
              <a:gd name="connsiteY56" fmla="*/ 172875 h 1699043"/>
              <a:gd name="connsiteX57" fmla="*/ 2836688 w 10232859"/>
              <a:gd name="connsiteY57" fmla="*/ 172971 h 1699043"/>
              <a:gd name="connsiteX58" fmla="*/ 2842564 w 10232859"/>
              <a:gd name="connsiteY58" fmla="*/ 173695 h 1699043"/>
              <a:gd name="connsiteX59" fmla="*/ 2850712 w 10232859"/>
              <a:gd name="connsiteY59" fmla="*/ 173290 h 1699043"/>
              <a:gd name="connsiteX60" fmla="*/ 2850846 w 10232859"/>
              <a:gd name="connsiteY60" fmla="*/ 173062 h 1699043"/>
              <a:gd name="connsiteX61" fmla="*/ 2858611 w 10232859"/>
              <a:gd name="connsiteY61" fmla="*/ 173112 h 1699043"/>
              <a:gd name="connsiteX62" fmla="*/ 2897454 w 10232859"/>
              <a:gd name="connsiteY62" fmla="*/ 176114 h 1699043"/>
              <a:gd name="connsiteX63" fmla="*/ 2940369 w 10232859"/>
              <a:gd name="connsiteY63" fmla="*/ 152944 h 1699043"/>
              <a:gd name="connsiteX64" fmla="*/ 2959670 w 10232859"/>
              <a:gd name="connsiteY64" fmla="*/ 148367 h 1699043"/>
              <a:gd name="connsiteX65" fmla="*/ 2969615 w 10232859"/>
              <a:gd name="connsiteY65" fmla="*/ 144755 h 1699043"/>
              <a:gd name="connsiteX66" fmla="*/ 2970000 w 10232859"/>
              <a:gd name="connsiteY66" fmla="*/ 143776 h 1699043"/>
              <a:gd name="connsiteX67" fmla="*/ 3007272 w 10232859"/>
              <a:gd name="connsiteY67" fmla="*/ 146766 h 1699043"/>
              <a:gd name="connsiteX68" fmla="*/ 3011677 w 10232859"/>
              <a:gd name="connsiteY68" fmla="*/ 145404 h 1699043"/>
              <a:gd name="connsiteX69" fmla="*/ 3036668 w 10232859"/>
              <a:gd name="connsiteY69" fmla="*/ 149604 h 1699043"/>
              <a:gd name="connsiteX70" fmla="*/ 3049208 w 10232859"/>
              <a:gd name="connsiteY70" fmla="*/ 150573 h 1699043"/>
              <a:gd name="connsiteX71" fmla="*/ 3053517 w 10232859"/>
              <a:gd name="connsiteY71" fmla="*/ 153322 h 1699043"/>
              <a:gd name="connsiteX72" fmla="*/ 3071637 w 10232859"/>
              <a:gd name="connsiteY72" fmla="*/ 153496 h 1699043"/>
              <a:gd name="connsiteX73" fmla="*/ 3110077 w 10232859"/>
              <a:gd name="connsiteY73" fmla="*/ 149202 h 1699043"/>
              <a:gd name="connsiteX74" fmla="*/ 3173743 w 10232859"/>
              <a:gd name="connsiteY74" fmla="*/ 159581 h 1699043"/>
              <a:gd name="connsiteX75" fmla="*/ 3254203 w 10232859"/>
              <a:gd name="connsiteY75" fmla="*/ 151756 h 1699043"/>
              <a:gd name="connsiteX76" fmla="*/ 3380350 w 10232859"/>
              <a:gd name="connsiteY76" fmla="*/ 151151 h 1699043"/>
              <a:gd name="connsiteX77" fmla="*/ 3476147 w 10232859"/>
              <a:gd name="connsiteY77" fmla="*/ 170925 h 1699043"/>
              <a:gd name="connsiteX78" fmla="*/ 3581876 w 10232859"/>
              <a:gd name="connsiteY78" fmla="*/ 150448 h 1699043"/>
              <a:gd name="connsiteX79" fmla="*/ 3704761 w 10232859"/>
              <a:gd name="connsiteY79" fmla="*/ 150492 h 1699043"/>
              <a:gd name="connsiteX80" fmla="*/ 3755040 w 10232859"/>
              <a:gd name="connsiteY80" fmla="*/ 141978 h 1699043"/>
              <a:gd name="connsiteX81" fmla="*/ 3804689 w 10232859"/>
              <a:gd name="connsiteY81" fmla="*/ 151893 h 1699043"/>
              <a:gd name="connsiteX82" fmla="*/ 3821793 w 10232859"/>
              <a:gd name="connsiteY82" fmla="*/ 144743 h 1699043"/>
              <a:gd name="connsiteX83" fmla="*/ 3824682 w 10232859"/>
              <a:gd name="connsiteY83" fmla="*/ 143319 h 1699043"/>
              <a:gd name="connsiteX84" fmla="*/ 3837536 w 10232859"/>
              <a:gd name="connsiteY84" fmla="*/ 141778 h 1699043"/>
              <a:gd name="connsiteX85" fmla="*/ 3839550 w 10232859"/>
              <a:gd name="connsiteY85" fmla="*/ 136147 h 1699043"/>
              <a:gd name="connsiteX86" fmla="*/ 3857743 w 10232859"/>
              <a:gd name="connsiteY86" fmla="*/ 130104 h 1699043"/>
              <a:gd name="connsiteX87" fmla="*/ 3881852 w 10232859"/>
              <a:gd name="connsiteY87" fmla="*/ 128717 h 1699043"/>
              <a:gd name="connsiteX88" fmla="*/ 3998088 w 10232859"/>
              <a:gd name="connsiteY88" fmla="*/ 127932 h 1699043"/>
              <a:gd name="connsiteX89" fmla="*/ 4066682 w 10232859"/>
              <a:gd name="connsiteY89" fmla="*/ 124147 h 1699043"/>
              <a:gd name="connsiteX90" fmla="*/ 4091246 w 10232859"/>
              <a:gd name="connsiteY90" fmla="*/ 117503 h 1699043"/>
              <a:gd name="connsiteX91" fmla="*/ 4126556 w 10232859"/>
              <a:gd name="connsiteY91" fmla="*/ 111725 h 1699043"/>
              <a:gd name="connsiteX92" fmla="*/ 4187717 w 10232859"/>
              <a:gd name="connsiteY92" fmla="*/ 97496 h 1699043"/>
              <a:gd name="connsiteX93" fmla="*/ 4220826 w 10232859"/>
              <a:gd name="connsiteY93" fmla="*/ 95991 h 1699043"/>
              <a:gd name="connsiteX94" fmla="*/ 4239014 w 10232859"/>
              <a:gd name="connsiteY94" fmla="*/ 90840 h 1699043"/>
              <a:gd name="connsiteX95" fmla="*/ 4246653 w 10232859"/>
              <a:gd name="connsiteY95" fmla="*/ 91360 h 1699043"/>
              <a:gd name="connsiteX96" fmla="*/ 4271841 w 10232859"/>
              <a:gd name="connsiteY96" fmla="*/ 90188 h 1699043"/>
              <a:gd name="connsiteX97" fmla="*/ 4286277 w 10232859"/>
              <a:gd name="connsiteY97" fmla="*/ 90173 h 1699043"/>
              <a:gd name="connsiteX98" fmla="*/ 4292025 w 10232859"/>
              <a:gd name="connsiteY98" fmla="*/ 90407 h 1699043"/>
              <a:gd name="connsiteX99" fmla="*/ 4304713 w 10232859"/>
              <a:gd name="connsiteY99" fmla="*/ 95673 h 1699043"/>
              <a:gd name="connsiteX100" fmla="*/ 4321285 w 10232859"/>
              <a:gd name="connsiteY100" fmla="*/ 93560 h 1699043"/>
              <a:gd name="connsiteX101" fmla="*/ 4339561 w 10232859"/>
              <a:gd name="connsiteY101" fmla="*/ 98806 h 1699043"/>
              <a:gd name="connsiteX102" fmla="*/ 4343990 w 10232859"/>
              <a:gd name="connsiteY102" fmla="*/ 94576 h 1699043"/>
              <a:gd name="connsiteX103" fmla="*/ 4358885 w 10232859"/>
              <a:gd name="connsiteY103" fmla="*/ 90264 h 1699043"/>
              <a:gd name="connsiteX104" fmla="*/ 4371648 w 10232859"/>
              <a:gd name="connsiteY104" fmla="*/ 95312 h 1699043"/>
              <a:gd name="connsiteX105" fmla="*/ 4398380 w 10232859"/>
              <a:gd name="connsiteY105" fmla="*/ 98447 h 1699043"/>
              <a:gd name="connsiteX106" fmla="*/ 4405729 w 10232859"/>
              <a:gd name="connsiteY106" fmla="*/ 97677 h 1699043"/>
              <a:gd name="connsiteX107" fmla="*/ 4431408 w 10232859"/>
              <a:gd name="connsiteY107" fmla="*/ 104311 h 1699043"/>
              <a:gd name="connsiteX108" fmla="*/ 4472183 w 10232859"/>
              <a:gd name="connsiteY108" fmla="*/ 109916 h 1699043"/>
              <a:gd name="connsiteX109" fmla="*/ 4518828 w 10232859"/>
              <a:gd name="connsiteY109" fmla="*/ 112600 h 1699043"/>
              <a:gd name="connsiteX110" fmla="*/ 4532040 w 10232859"/>
              <a:gd name="connsiteY110" fmla="*/ 117793 h 1699043"/>
              <a:gd name="connsiteX111" fmla="*/ 4617778 w 10232859"/>
              <a:gd name="connsiteY111" fmla="*/ 130479 h 1699043"/>
              <a:gd name="connsiteX112" fmla="*/ 4641872 w 10232859"/>
              <a:gd name="connsiteY112" fmla="*/ 134207 h 1699043"/>
              <a:gd name="connsiteX113" fmla="*/ 4662766 w 10232859"/>
              <a:gd name="connsiteY113" fmla="*/ 132438 h 1699043"/>
              <a:gd name="connsiteX114" fmla="*/ 4667770 w 10232859"/>
              <a:gd name="connsiteY114" fmla="*/ 127694 h 1699043"/>
              <a:gd name="connsiteX115" fmla="*/ 4681052 w 10232859"/>
              <a:gd name="connsiteY115" fmla="*/ 128947 h 1699043"/>
              <a:gd name="connsiteX116" fmla="*/ 4684624 w 10232859"/>
              <a:gd name="connsiteY116" fmla="*/ 128241 h 1699043"/>
              <a:gd name="connsiteX117" fmla="*/ 4705061 w 10232859"/>
              <a:gd name="connsiteY117" fmla="*/ 125234 h 1699043"/>
              <a:gd name="connsiteX118" fmla="*/ 4747746 w 10232859"/>
              <a:gd name="connsiteY118" fmla="*/ 144617 h 1699043"/>
              <a:gd name="connsiteX119" fmla="*/ 4801045 w 10232859"/>
              <a:gd name="connsiteY119" fmla="*/ 147239 h 1699043"/>
              <a:gd name="connsiteX120" fmla="*/ 5001600 w 10232859"/>
              <a:gd name="connsiteY120" fmla="*/ 190239 h 1699043"/>
              <a:gd name="connsiteX121" fmla="*/ 5033465 w 10232859"/>
              <a:gd name="connsiteY121" fmla="*/ 175915 h 1699043"/>
              <a:gd name="connsiteX122" fmla="*/ 5115965 w 10232859"/>
              <a:gd name="connsiteY122" fmla="*/ 186069 h 1699043"/>
              <a:gd name="connsiteX123" fmla="*/ 5237936 w 10232859"/>
              <a:gd name="connsiteY123" fmla="*/ 239508 h 1699043"/>
              <a:gd name="connsiteX124" fmla="*/ 5290566 w 10232859"/>
              <a:gd name="connsiteY124" fmla="*/ 263295 h 1699043"/>
              <a:gd name="connsiteX125" fmla="*/ 5344878 w 10232859"/>
              <a:gd name="connsiteY125" fmla="*/ 276360 h 1699043"/>
              <a:gd name="connsiteX126" fmla="*/ 5413398 w 10232859"/>
              <a:gd name="connsiteY126" fmla="*/ 276235 h 1699043"/>
              <a:gd name="connsiteX127" fmla="*/ 5415629 w 10232859"/>
              <a:gd name="connsiteY127" fmla="*/ 275768 h 1699043"/>
              <a:gd name="connsiteX128" fmla="*/ 5433078 w 10232859"/>
              <a:gd name="connsiteY128" fmla="*/ 279684 h 1699043"/>
              <a:gd name="connsiteX129" fmla="*/ 5435759 w 10232859"/>
              <a:gd name="connsiteY129" fmla="*/ 283100 h 1699043"/>
              <a:gd name="connsiteX130" fmla="*/ 5447372 w 10232859"/>
              <a:gd name="connsiteY130" fmla="*/ 286587 h 1699043"/>
              <a:gd name="connsiteX131" fmla="*/ 5469289 w 10232859"/>
              <a:gd name="connsiteY131" fmla="*/ 295620 h 1699043"/>
              <a:gd name="connsiteX132" fmla="*/ 5508752 w 10232859"/>
              <a:gd name="connsiteY132" fmla="*/ 305753 h 1699043"/>
              <a:gd name="connsiteX133" fmla="*/ 5509657 w 10232859"/>
              <a:gd name="connsiteY133" fmla="*/ 304936 h 1699043"/>
              <a:gd name="connsiteX134" fmla="*/ 5521245 w 10232859"/>
              <a:gd name="connsiteY134" fmla="*/ 303688 h 1699043"/>
              <a:gd name="connsiteX135" fmla="*/ 5542415 w 10232859"/>
              <a:gd name="connsiteY135" fmla="*/ 303495 h 1699043"/>
              <a:gd name="connsiteX136" fmla="*/ 5596538 w 10232859"/>
              <a:gd name="connsiteY136" fmla="*/ 291153 h 1699043"/>
              <a:gd name="connsiteX137" fmla="*/ 5632514 w 10232859"/>
              <a:gd name="connsiteY137" fmla="*/ 301962 h 1699043"/>
              <a:gd name="connsiteX138" fmla="*/ 5640005 w 10232859"/>
              <a:gd name="connsiteY138" fmla="*/ 303617 h 1699043"/>
              <a:gd name="connsiteX139" fmla="*/ 5640259 w 10232859"/>
              <a:gd name="connsiteY139" fmla="*/ 303435 h 1699043"/>
              <a:gd name="connsiteX140" fmla="*/ 5648365 w 10232859"/>
              <a:gd name="connsiteY140" fmla="*/ 304754 h 1699043"/>
              <a:gd name="connsiteX141" fmla="*/ 5653662 w 10232859"/>
              <a:gd name="connsiteY141" fmla="*/ 306635 h 1699043"/>
              <a:gd name="connsiteX142" fmla="*/ 5668196 w 10232859"/>
              <a:gd name="connsiteY142" fmla="*/ 309846 h 1699043"/>
              <a:gd name="connsiteX143" fmla="*/ 5673886 w 10232859"/>
              <a:gd name="connsiteY143" fmla="*/ 309526 h 1699043"/>
              <a:gd name="connsiteX144" fmla="*/ 5677139 w 10232859"/>
              <a:gd name="connsiteY144" fmla="*/ 307345 h 1699043"/>
              <a:gd name="connsiteX145" fmla="*/ 5708983 w 10232859"/>
              <a:gd name="connsiteY145" fmla="*/ 306674 h 1699043"/>
              <a:gd name="connsiteX146" fmla="*/ 5773909 w 10232859"/>
              <a:gd name="connsiteY146" fmla="*/ 312061 h 1699043"/>
              <a:gd name="connsiteX147" fmla="*/ 5809500 w 10232859"/>
              <a:gd name="connsiteY147" fmla="*/ 318450 h 1699043"/>
              <a:gd name="connsiteX148" fmla="*/ 5908729 w 10232859"/>
              <a:gd name="connsiteY148" fmla="*/ 332335 h 1699043"/>
              <a:gd name="connsiteX149" fmla="*/ 6009654 w 10232859"/>
              <a:gd name="connsiteY149" fmla="*/ 343526 h 1699043"/>
              <a:gd name="connsiteX150" fmla="*/ 6067487 w 10232859"/>
              <a:gd name="connsiteY150" fmla="*/ 333712 h 1699043"/>
              <a:gd name="connsiteX151" fmla="*/ 6073281 w 10232859"/>
              <a:gd name="connsiteY151" fmla="*/ 334316 h 1699043"/>
              <a:gd name="connsiteX152" fmla="*/ 6086225 w 10232859"/>
              <a:gd name="connsiteY152" fmla="*/ 339621 h 1699043"/>
              <a:gd name="connsiteX153" fmla="*/ 6105063 w 10232859"/>
              <a:gd name="connsiteY153" fmla="*/ 347340 h 1699043"/>
              <a:gd name="connsiteX154" fmla="*/ 6135796 w 10232859"/>
              <a:gd name="connsiteY154" fmla="*/ 363143 h 1699043"/>
              <a:gd name="connsiteX155" fmla="*/ 6195166 w 10232859"/>
              <a:gd name="connsiteY155" fmla="*/ 360190 h 1699043"/>
              <a:gd name="connsiteX156" fmla="*/ 6216259 w 10232859"/>
              <a:gd name="connsiteY156" fmla="*/ 363365 h 1699043"/>
              <a:gd name="connsiteX157" fmla="*/ 6228331 w 10232859"/>
              <a:gd name="connsiteY157" fmla="*/ 364034 h 1699043"/>
              <a:gd name="connsiteX158" fmla="*/ 6229602 w 10232859"/>
              <a:gd name="connsiteY158" fmla="*/ 363414 h 1699043"/>
              <a:gd name="connsiteX159" fmla="*/ 6258988 w 10232859"/>
              <a:gd name="connsiteY159" fmla="*/ 378660 h 1699043"/>
              <a:gd name="connsiteX160" fmla="*/ 6264106 w 10232859"/>
              <a:gd name="connsiteY160" fmla="*/ 379141 h 1699043"/>
              <a:gd name="connsiteX161" fmla="*/ 6281703 w 10232859"/>
              <a:gd name="connsiteY161" fmla="*/ 391054 h 1699043"/>
              <a:gd name="connsiteX162" fmla="*/ 6291622 w 10232859"/>
              <a:gd name="connsiteY162" fmla="*/ 396155 h 1699043"/>
              <a:gd name="connsiteX163" fmla="*/ 6292712 w 10232859"/>
              <a:gd name="connsiteY163" fmla="*/ 399771 h 1699043"/>
              <a:gd name="connsiteX164" fmla="*/ 6308227 w 10232859"/>
              <a:gd name="connsiteY164" fmla="*/ 406196 h 1699043"/>
              <a:gd name="connsiteX165" fmla="*/ 6328981 w 10232859"/>
              <a:gd name="connsiteY165" fmla="*/ 409495 h 1699043"/>
              <a:gd name="connsiteX166" fmla="*/ 6368693 w 10232859"/>
              <a:gd name="connsiteY166" fmla="*/ 417845 h 1699043"/>
              <a:gd name="connsiteX167" fmla="*/ 6414811 w 10232859"/>
              <a:gd name="connsiteY167" fmla="*/ 452200 h 1699043"/>
              <a:gd name="connsiteX168" fmla="*/ 6467879 w 10232859"/>
              <a:gd name="connsiteY168" fmla="*/ 468248 h 1699043"/>
              <a:gd name="connsiteX169" fmla="*/ 6564351 w 10232859"/>
              <a:gd name="connsiteY169" fmla="*/ 537518 h 1699043"/>
              <a:gd name="connsiteX170" fmla="*/ 6711178 w 10232859"/>
              <a:gd name="connsiteY170" fmla="*/ 573610 h 1699043"/>
              <a:gd name="connsiteX171" fmla="*/ 6764036 w 10232859"/>
              <a:gd name="connsiteY171" fmla="*/ 588943 h 1699043"/>
              <a:gd name="connsiteX172" fmla="*/ 6858983 w 10232859"/>
              <a:gd name="connsiteY172" fmla="*/ 623723 h 1699043"/>
              <a:gd name="connsiteX173" fmla="*/ 6910661 w 10232859"/>
              <a:gd name="connsiteY173" fmla="*/ 634620 h 1699043"/>
              <a:gd name="connsiteX174" fmla="*/ 6944111 w 10232859"/>
              <a:gd name="connsiteY174" fmla="*/ 659502 h 1699043"/>
              <a:gd name="connsiteX175" fmla="*/ 6965771 w 10232859"/>
              <a:gd name="connsiteY175" fmla="*/ 659931 h 1699043"/>
              <a:gd name="connsiteX176" fmla="*/ 6969639 w 10232859"/>
              <a:gd name="connsiteY176" fmla="*/ 659837 h 1699043"/>
              <a:gd name="connsiteX177" fmla="*/ 6982242 w 10232859"/>
              <a:gd name="connsiteY177" fmla="*/ 663112 h 1699043"/>
              <a:gd name="connsiteX178" fmla="*/ 6989387 w 10232859"/>
              <a:gd name="connsiteY178" fmla="*/ 659474 h 1699043"/>
              <a:gd name="connsiteX179" fmla="*/ 7010930 w 10232859"/>
              <a:gd name="connsiteY179" fmla="*/ 661134 h 1699043"/>
              <a:gd name="connsiteX180" fmla="*/ 7033125 w 10232859"/>
              <a:gd name="connsiteY180" fmla="*/ 668436 h 1699043"/>
              <a:gd name="connsiteX181" fmla="*/ 7134461 w 10232859"/>
              <a:gd name="connsiteY181" fmla="*/ 708192 h 1699043"/>
              <a:gd name="connsiteX182" fmla="*/ 7197450 w 10232859"/>
              <a:gd name="connsiteY182" fmla="*/ 729094 h 1699043"/>
              <a:gd name="connsiteX183" fmla="*/ 7225084 w 10232859"/>
              <a:gd name="connsiteY183" fmla="*/ 732505 h 1699043"/>
              <a:gd name="connsiteX184" fmla="*/ 7261183 w 10232859"/>
              <a:gd name="connsiteY184" fmla="*/ 740313 h 1699043"/>
              <a:gd name="connsiteX185" fmla="*/ 7327760 w 10232859"/>
              <a:gd name="connsiteY185" fmla="*/ 750586 h 1699043"/>
              <a:gd name="connsiteX186" fmla="*/ 7412222 w 10232859"/>
              <a:gd name="connsiteY186" fmla="*/ 770487 h 1699043"/>
              <a:gd name="connsiteX187" fmla="*/ 7457904 w 10232859"/>
              <a:gd name="connsiteY187" fmla="*/ 804321 h 1699043"/>
              <a:gd name="connsiteX188" fmla="*/ 7465795 w 10232859"/>
              <a:gd name="connsiteY188" fmla="*/ 802598 h 1699043"/>
              <a:gd name="connsiteX189" fmla="*/ 7505046 w 10232859"/>
              <a:gd name="connsiteY189" fmla="*/ 816517 h 1699043"/>
              <a:gd name="connsiteX190" fmla="*/ 7623220 w 10232859"/>
              <a:gd name="connsiteY190" fmla="*/ 888520 h 1699043"/>
              <a:gd name="connsiteX191" fmla="*/ 7700458 w 10232859"/>
              <a:gd name="connsiteY191" fmla="*/ 915079 h 1699043"/>
              <a:gd name="connsiteX192" fmla="*/ 7730988 w 10232859"/>
              <a:gd name="connsiteY192" fmla="*/ 920756 h 1699043"/>
              <a:gd name="connsiteX193" fmla="*/ 7781942 w 10232859"/>
              <a:gd name="connsiteY193" fmla="*/ 930503 h 1699043"/>
              <a:gd name="connsiteX194" fmla="*/ 7827704 w 10232859"/>
              <a:gd name="connsiteY194" fmla="*/ 928558 h 1699043"/>
              <a:gd name="connsiteX195" fmla="*/ 7867270 w 10232859"/>
              <a:gd name="connsiteY195" fmla="*/ 940366 h 1699043"/>
              <a:gd name="connsiteX196" fmla="*/ 7866538 w 10232859"/>
              <a:gd name="connsiteY196" fmla="*/ 955045 h 1699043"/>
              <a:gd name="connsiteX197" fmla="*/ 7912084 w 10232859"/>
              <a:gd name="connsiteY197" fmla="*/ 963800 h 1699043"/>
              <a:gd name="connsiteX198" fmla="*/ 7982264 w 10232859"/>
              <a:gd name="connsiteY198" fmla="*/ 975773 h 1699043"/>
              <a:gd name="connsiteX199" fmla="*/ 7991272 w 10232859"/>
              <a:gd name="connsiteY199" fmla="*/ 981104 h 1699043"/>
              <a:gd name="connsiteX200" fmla="*/ 8006496 w 10232859"/>
              <a:gd name="connsiteY200" fmla="*/ 972839 h 1699043"/>
              <a:gd name="connsiteX201" fmla="*/ 8034497 w 10232859"/>
              <a:gd name="connsiteY201" fmla="*/ 972054 h 1699043"/>
              <a:gd name="connsiteX202" fmla="*/ 8150881 w 10232859"/>
              <a:gd name="connsiteY202" fmla="*/ 990411 h 1699043"/>
              <a:gd name="connsiteX203" fmla="*/ 8172106 w 10232859"/>
              <a:gd name="connsiteY203" fmla="*/ 990512 h 1699043"/>
              <a:gd name="connsiteX204" fmla="*/ 8196076 w 10232859"/>
              <a:gd name="connsiteY204" fmla="*/ 1000078 h 1699043"/>
              <a:gd name="connsiteX205" fmla="*/ 8247463 w 10232859"/>
              <a:gd name="connsiteY205" fmla="*/ 1016332 h 1699043"/>
              <a:gd name="connsiteX206" fmla="*/ 8279272 w 10232859"/>
              <a:gd name="connsiteY206" fmla="*/ 1032921 h 1699043"/>
              <a:gd name="connsiteX207" fmla="*/ 8289611 w 10232859"/>
              <a:gd name="connsiteY207" fmla="*/ 1028630 h 1699043"/>
              <a:gd name="connsiteX208" fmla="*/ 8311483 w 10232859"/>
              <a:gd name="connsiteY208" fmla="*/ 1029399 h 1699043"/>
              <a:gd name="connsiteX209" fmla="*/ 8399489 w 10232859"/>
              <a:gd name="connsiteY209" fmla="*/ 1048562 h 1699043"/>
              <a:gd name="connsiteX210" fmla="*/ 8415973 w 10232859"/>
              <a:gd name="connsiteY210" fmla="*/ 1049660 h 1699043"/>
              <a:gd name="connsiteX211" fmla="*/ 8433326 w 10232859"/>
              <a:gd name="connsiteY211" fmla="*/ 1057881 h 1699043"/>
              <a:gd name="connsiteX212" fmla="*/ 8502328 w 10232859"/>
              <a:gd name="connsiteY212" fmla="*/ 1091498 h 1699043"/>
              <a:gd name="connsiteX213" fmla="*/ 8534346 w 10232859"/>
              <a:gd name="connsiteY213" fmla="*/ 1106980 h 1699043"/>
              <a:gd name="connsiteX214" fmla="*/ 8534980 w 10232859"/>
              <a:gd name="connsiteY214" fmla="*/ 1110861 h 1699043"/>
              <a:gd name="connsiteX215" fmla="*/ 8544104 w 10232859"/>
              <a:gd name="connsiteY215" fmla="*/ 1108406 h 1699043"/>
              <a:gd name="connsiteX216" fmla="*/ 8567742 w 10232859"/>
              <a:gd name="connsiteY216" fmla="*/ 1117590 h 1699043"/>
              <a:gd name="connsiteX217" fmla="*/ 8633779 w 10232859"/>
              <a:gd name="connsiteY217" fmla="*/ 1139226 h 1699043"/>
              <a:gd name="connsiteX218" fmla="*/ 8676965 w 10232859"/>
              <a:gd name="connsiteY218" fmla="*/ 1156949 h 1699043"/>
              <a:gd name="connsiteX219" fmla="*/ 8698944 w 10232859"/>
              <a:gd name="connsiteY219" fmla="*/ 1156939 h 1699043"/>
              <a:gd name="connsiteX220" fmla="*/ 8711456 w 10232859"/>
              <a:gd name="connsiteY220" fmla="*/ 1169217 h 1699043"/>
              <a:gd name="connsiteX221" fmla="*/ 8732793 w 10232859"/>
              <a:gd name="connsiteY221" fmla="*/ 1172972 h 1699043"/>
              <a:gd name="connsiteX222" fmla="*/ 8751897 w 10232859"/>
              <a:gd name="connsiteY222" fmla="*/ 1190886 h 1699043"/>
              <a:gd name="connsiteX223" fmla="*/ 8793564 w 10232859"/>
              <a:gd name="connsiteY223" fmla="*/ 1172572 h 1699043"/>
              <a:gd name="connsiteX224" fmla="*/ 8834270 w 10232859"/>
              <a:gd name="connsiteY224" fmla="*/ 1206624 h 1699043"/>
              <a:gd name="connsiteX225" fmla="*/ 8853872 w 10232859"/>
              <a:gd name="connsiteY225" fmla="*/ 1214714 h 1699043"/>
              <a:gd name="connsiteX226" fmla="*/ 8861901 w 10232859"/>
              <a:gd name="connsiteY226" fmla="*/ 1211375 h 1699043"/>
              <a:gd name="connsiteX227" fmla="*/ 8874168 w 10232859"/>
              <a:gd name="connsiteY227" fmla="*/ 1213967 h 1699043"/>
              <a:gd name="connsiteX228" fmla="*/ 8871123 w 10232859"/>
              <a:gd name="connsiteY228" fmla="*/ 1221160 h 1699043"/>
              <a:gd name="connsiteX229" fmla="*/ 8903537 w 10232859"/>
              <a:gd name="connsiteY229" fmla="*/ 1230588 h 1699043"/>
              <a:gd name="connsiteX230" fmla="*/ 8933767 w 10232859"/>
              <a:gd name="connsiteY230" fmla="*/ 1263368 h 1699043"/>
              <a:gd name="connsiteX231" fmla="*/ 8985765 w 10232859"/>
              <a:gd name="connsiteY231" fmla="*/ 1287664 h 1699043"/>
              <a:gd name="connsiteX232" fmla="*/ 9071444 w 10232859"/>
              <a:gd name="connsiteY232" fmla="*/ 1317305 h 1699043"/>
              <a:gd name="connsiteX233" fmla="*/ 9096711 w 10232859"/>
              <a:gd name="connsiteY233" fmla="*/ 1327777 h 1699043"/>
              <a:gd name="connsiteX234" fmla="*/ 9338853 w 10232859"/>
              <a:gd name="connsiteY234" fmla="*/ 1448046 h 1699043"/>
              <a:gd name="connsiteX235" fmla="*/ 9520814 w 10232859"/>
              <a:gd name="connsiteY235" fmla="*/ 1449827 h 1699043"/>
              <a:gd name="connsiteX236" fmla="*/ 9702271 w 10232859"/>
              <a:gd name="connsiteY236" fmla="*/ 1488553 h 1699043"/>
              <a:gd name="connsiteX237" fmla="*/ 9744273 w 10232859"/>
              <a:gd name="connsiteY237" fmla="*/ 1523512 h 1699043"/>
              <a:gd name="connsiteX238" fmla="*/ 9771903 w 10232859"/>
              <a:gd name="connsiteY238" fmla="*/ 1530034 h 1699043"/>
              <a:gd name="connsiteX239" fmla="*/ 9818565 w 10232859"/>
              <a:gd name="connsiteY239" fmla="*/ 1538545 h 1699043"/>
              <a:gd name="connsiteX240" fmla="*/ 9882202 w 10232859"/>
              <a:gd name="connsiteY240" fmla="*/ 1565888 h 1699043"/>
              <a:gd name="connsiteX241" fmla="*/ 10022025 w 10232859"/>
              <a:gd name="connsiteY241" fmla="*/ 1599696 h 1699043"/>
              <a:gd name="connsiteX242" fmla="*/ 10220406 w 10232859"/>
              <a:gd name="connsiteY242" fmla="*/ 1677005 h 1699043"/>
              <a:gd name="connsiteX243" fmla="*/ 10232859 w 10232859"/>
              <a:gd name="connsiteY243" fmla="*/ 1699043 h 1699043"/>
              <a:gd name="connsiteX244" fmla="*/ 0 w 10232859"/>
              <a:gd name="connsiteY244" fmla="*/ 1699043 h 1699043"/>
              <a:gd name="connsiteX245" fmla="*/ 0 w 10232859"/>
              <a:gd name="connsiteY245" fmla="*/ 21828 h 1699043"/>
              <a:gd name="connsiteX246" fmla="*/ 8097 w 10232859"/>
              <a:gd name="connsiteY246" fmla="*/ 24355 h 1699043"/>
              <a:gd name="connsiteX247" fmla="*/ 77128 w 10232859"/>
              <a:gd name="connsiteY247" fmla="*/ 6867 h 1699043"/>
              <a:gd name="connsiteX248" fmla="*/ 188338 w 10232859"/>
              <a:gd name="connsiteY248" fmla="*/ 5079 h 1699043"/>
              <a:gd name="connsiteX249" fmla="*/ 298809 w 10232859"/>
              <a:gd name="connsiteY249" fmla="*/ 6198 h 1699043"/>
              <a:gd name="connsiteX250" fmla="*/ 338985 w 10232859"/>
              <a:gd name="connsiteY250" fmla="*/ 8006 h 1699043"/>
              <a:gd name="connsiteX251" fmla="*/ 409815 w 10232859"/>
              <a:gd name="connsiteY25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11246 w 10232859"/>
              <a:gd name="connsiteY41" fmla="*/ 233408 h 1699043"/>
              <a:gd name="connsiteX42" fmla="*/ 2364066 w 10232859"/>
              <a:gd name="connsiteY42" fmla="*/ 218237 h 1699043"/>
              <a:gd name="connsiteX43" fmla="*/ 2400814 w 10232859"/>
              <a:gd name="connsiteY43" fmla="*/ 227165 h 1699043"/>
              <a:gd name="connsiteX44" fmla="*/ 2408414 w 10232859"/>
              <a:gd name="connsiteY44" fmla="*/ 228429 h 1699043"/>
              <a:gd name="connsiteX45" fmla="*/ 2408650 w 10232859"/>
              <a:gd name="connsiteY45" fmla="*/ 228234 h 1699043"/>
              <a:gd name="connsiteX46" fmla="*/ 2416835 w 10232859"/>
              <a:gd name="connsiteY46" fmla="*/ 229128 h 1699043"/>
              <a:gd name="connsiteX47" fmla="*/ 2422271 w 10232859"/>
              <a:gd name="connsiteY47" fmla="*/ 230733 h 1699043"/>
              <a:gd name="connsiteX48" fmla="*/ 2490341 w 10232859"/>
              <a:gd name="connsiteY48" fmla="*/ 211074 h 1699043"/>
              <a:gd name="connsiteX49" fmla="*/ 2588929 w 10232859"/>
              <a:gd name="connsiteY49" fmla="*/ 200980 h 1699043"/>
              <a:gd name="connsiteX50" fmla="*/ 2687426 w 10232859"/>
              <a:gd name="connsiteY50" fmla="*/ 193848 h 1699043"/>
              <a:gd name="connsiteX51" fmla="*/ 2723517 w 10232859"/>
              <a:gd name="connsiteY51" fmla="*/ 192652 h 1699043"/>
              <a:gd name="connsiteX52" fmla="*/ 2785956 w 10232859"/>
              <a:gd name="connsiteY52" fmla="*/ 184404 h 1699043"/>
              <a:gd name="connsiteX53" fmla="*/ 2813378 w 10232859"/>
              <a:gd name="connsiteY53" fmla="*/ 176833 h 1699043"/>
              <a:gd name="connsiteX54" fmla="*/ 2814782 w 10232859"/>
              <a:gd name="connsiteY54" fmla="*/ 177153 h 1699043"/>
              <a:gd name="connsiteX55" fmla="*/ 2816580 w 10232859"/>
              <a:gd name="connsiteY55" fmla="*/ 174366 h 1699043"/>
              <a:gd name="connsiteX56" fmla="*/ 2821623 w 10232859"/>
              <a:gd name="connsiteY56" fmla="*/ 172875 h 1699043"/>
              <a:gd name="connsiteX57" fmla="*/ 2836688 w 10232859"/>
              <a:gd name="connsiteY57" fmla="*/ 172971 h 1699043"/>
              <a:gd name="connsiteX58" fmla="*/ 2842564 w 10232859"/>
              <a:gd name="connsiteY58" fmla="*/ 173695 h 1699043"/>
              <a:gd name="connsiteX59" fmla="*/ 2850712 w 10232859"/>
              <a:gd name="connsiteY59" fmla="*/ 173290 h 1699043"/>
              <a:gd name="connsiteX60" fmla="*/ 2850846 w 10232859"/>
              <a:gd name="connsiteY60" fmla="*/ 173062 h 1699043"/>
              <a:gd name="connsiteX61" fmla="*/ 2858611 w 10232859"/>
              <a:gd name="connsiteY61" fmla="*/ 173112 h 1699043"/>
              <a:gd name="connsiteX62" fmla="*/ 2897454 w 10232859"/>
              <a:gd name="connsiteY62" fmla="*/ 176114 h 1699043"/>
              <a:gd name="connsiteX63" fmla="*/ 2940369 w 10232859"/>
              <a:gd name="connsiteY63" fmla="*/ 152944 h 1699043"/>
              <a:gd name="connsiteX64" fmla="*/ 2959670 w 10232859"/>
              <a:gd name="connsiteY64" fmla="*/ 148367 h 1699043"/>
              <a:gd name="connsiteX65" fmla="*/ 2969615 w 10232859"/>
              <a:gd name="connsiteY65" fmla="*/ 144755 h 1699043"/>
              <a:gd name="connsiteX66" fmla="*/ 2970000 w 10232859"/>
              <a:gd name="connsiteY66" fmla="*/ 143776 h 1699043"/>
              <a:gd name="connsiteX67" fmla="*/ 3007272 w 10232859"/>
              <a:gd name="connsiteY67" fmla="*/ 146766 h 1699043"/>
              <a:gd name="connsiteX68" fmla="*/ 3011677 w 10232859"/>
              <a:gd name="connsiteY68" fmla="*/ 145404 h 1699043"/>
              <a:gd name="connsiteX69" fmla="*/ 3036668 w 10232859"/>
              <a:gd name="connsiteY69" fmla="*/ 149604 h 1699043"/>
              <a:gd name="connsiteX70" fmla="*/ 3049208 w 10232859"/>
              <a:gd name="connsiteY70" fmla="*/ 150573 h 1699043"/>
              <a:gd name="connsiteX71" fmla="*/ 3053517 w 10232859"/>
              <a:gd name="connsiteY71" fmla="*/ 153322 h 1699043"/>
              <a:gd name="connsiteX72" fmla="*/ 3071637 w 10232859"/>
              <a:gd name="connsiteY72" fmla="*/ 153496 h 1699043"/>
              <a:gd name="connsiteX73" fmla="*/ 3110077 w 10232859"/>
              <a:gd name="connsiteY73" fmla="*/ 149202 h 1699043"/>
              <a:gd name="connsiteX74" fmla="*/ 3173743 w 10232859"/>
              <a:gd name="connsiteY74" fmla="*/ 159581 h 1699043"/>
              <a:gd name="connsiteX75" fmla="*/ 3254203 w 10232859"/>
              <a:gd name="connsiteY75" fmla="*/ 151756 h 1699043"/>
              <a:gd name="connsiteX76" fmla="*/ 3380350 w 10232859"/>
              <a:gd name="connsiteY76" fmla="*/ 151151 h 1699043"/>
              <a:gd name="connsiteX77" fmla="*/ 3476147 w 10232859"/>
              <a:gd name="connsiteY77" fmla="*/ 170925 h 1699043"/>
              <a:gd name="connsiteX78" fmla="*/ 3581876 w 10232859"/>
              <a:gd name="connsiteY78" fmla="*/ 150448 h 1699043"/>
              <a:gd name="connsiteX79" fmla="*/ 3704761 w 10232859"/>
              <a:gd name="connsiteY79" fmla="*/ 150492 h 1699043"/>
              <a:gd name="connsiteX80" fmla="*/ 3755040 w 10232859"/>
              <a:gd name="connsiteY80" fmla="*/ 141978 h 1699043"/>
              <a:gd name="connsiteX81" fmla="*/ 3804689 w 10232859"/>
              <a:gd name="connsiteY81" fmla="*/ 151893 h 1699043"/>
              <a:gd name="connsiteX82" fmla="*/ 3821793 w 10232859"/>
              <a:gd name="connsiteY82" fmla="*/ 144743 h 1699043"/>
              <a:gd name="connsiteX83" fmla="*/ 3824682 w 10232859"/>
              <a:gd name="connsiteY83" fmla="*/ 143319 h 1699043"/>
              <a:gd name="connsiteX84" fmla="*/ 3837536 w 10232859"/>
              <a:gd name="connsiteY84" fmla="*/ 141778 h 1699043"/>
              <a:gd name="connsiteX85" fmla="*/ 3839550 w 10232859"/>
              <a:gd name="connsiteY85" fmla="*/ 136147 h 1699043"/>
              <a:gd name="connsiteX86" fmla="*/ 3857743 w 10232859"/>
              <a:gd name="connsiteY86" fmla="*/ 130104 h 1699043"/>
              <a:gd name="connsiteX87" fmla="*/ 3881852 w 10232859"/>
              <a:gd name="connsiteY87" fmla="*/ 128717 h 1699043"/>
              <a:gd name="connsiteX88" fmla="*/ 3998088 w 10232859"/>
              <a:gd name="connsiteY88" fmla="*/ 127932 h 1699043"/>
              <a:gd name="connsiteX89" fmla="*/ 4066682 w 10232859"/>
              <a:gd name="connsiteY89" fmla="*/ 124147 h 1699043"/>
              <a:gd name="connsiteX90" fmla="*/ 4091246 w 10232859"/>
              <a:gd name="connsiteY90" fmla="*/ 117503 h 1699043"/>
              <a:gd name="connsiteX91" fmla="*/ 4126556 w 10232859"/>
              <a:gd name="connsiteY91" fmla="*/ 111725 h 1699043"/>
              <a:gd name="connsiteX92" fmla="*/ 4187717 w 10232859"/>
              <a:gd name="connsiteY92" fmla="*/ 97496 h 1699043"/>
              <a:gd name="connsiteX93" fmla="*/ 4220826 w 10232859"/>
              <a:gd name="connsiteY93" fmla="*/ 95991 h 1699043"/>
              <a:gd name="connsiteX94" fmla="*/ 4239014 w 10232859"/>
              <a:gd name="connsiteY94" fmla="*/ 90840 h 1699043"/>
              <a:gd name="connsiteX95" fmla="*/ 4246653 w 10232859"/>
              <a:gd name="connsiteY95" fmla="*/ 91360 h 1699043"/>
              <a:gd name="connsiteX96" fmla="*/ 4271841 w 10232859"/>
              <a:gd name="connsiteY96" fmla="*/ 90188 h 1699043"/>
              <a:gd name="connsiteX97" fmla="*/ 4286277 w 10232859"/>
              <a:gd name="connsiteY97" fmla="*/ 90173 h 1699043"/>
              <a:gd name="connsiteX98" fmla="*/ 4292025 w 10232859"/>
              <a:gd name="connsiteY98" fmla="*/ 90407 h 1699043"/>
              <a:gd name="connsiteX99" fmla="*/ 4304713 w 10232859"/>
              <a:gd name="connsiteY99" fmla="*/ 95673 h 1699043"/>
              <a:gd name="connsiteX100" fmla="*/ 4321285 w 10232859"/>
              <a:gd name="connsiteY100" fmla="*/ 93560 h 1699043"/>
              <a:gd name="connsiteX101" fmla="*/ 4339561 w 10232859"/>
              <a:gd name="connsiteY101" fmla="*/ 98806 h 1699043"/>
              <a:gd name="connsiteX102" fmla="*/ 4343990 w 10232859"/>
              <a:gd name="connsiteY102" fmla="*/ 94576 h 1699043"/>
              <a:gd name="connsiteX103" fmla="*/ 4358885 w 10232859"/>
              <a:gd name="connsiteY103" fmla="*/ 90264 h 1699043"/>
              <a:gd name="connsiteX104" fmla="*/ 4371648 w 10232859"/>
              <a:gd name="connsiteY104" fmla="*/ 95312 h 1699043"/>
              <a:gd name="connsiteX105" fmla="*/ 4398380 w 10232859"/>
              <a:gd name="connsiteY105" fmla="*/ 98447 h 1699043"/>
              <a:gd name="connsiteX106" fmla="*/ 4405729 w 10232859"/>
              <a:gd name="connsiteY106" fmla="*/ 97677 h 1699043"/>
              <a:gd name="connsiteX107" fmla="*/ 4431408 w 10232859"/>
              <a:gd name="connsiteY107" fmla="*/ 104311 h 1699043"/>
              <a:gd name="connsiteX108" fmla="*/ 4472183 w 10232859"/>
              <a:gd name="connsiteY108" fmla="*/ 109916 h 1699043"/>
              <a:gd name="connsiteX109" fmla="*/ 4518828 w 10232859"/>
              <a:gd name="connsiteY109" fmla="*/ 112600 h 1699043"/>
              <a:gd name="connsiteX110" fmla="*/ 4532040 w 10232859"/>
              <a:gd name="connsiteY110" fmla="*/ 117793 h 1699043"/>
              <a:gd name="connsiteX111" fmla="*/ 4617778 w 10232859"/>
              <a:gd name="connsiteY111" fmla="*/ 130479 h 1699043"/>
              <a:gd name="connsiteX112" fmla="*/ 4641872 w 10232859"/>
              <a:gd name="connsiteY112" fmla="*/ 134207 h 1699043"/>
              <a:gd name="connsiteX113" fmla="*/ 4662766 w 10232859"/>
              <a:gd name="connsiteY113" fmla="*/ 132438 h 1699043"/>
              <a:gd name="connsiteX114" fmla="*/ 4667770 w 10232859"/>
              <a:gd name="connsiteY114" fmla="*/ 127694 h 1699043"/>
              <a:gd name="connsiteX115" fmla="*/ 4681052 w 10232859"/>
              <a:gd name="connsiteY115" fmla="*/ 128947 h 1699043"/>
              <a:gd name="connsiteX116" fmla="*/ 4684624 w 10232859"/>
              <a:gd name="connsiteY116" fmla="*/ 128241 h 1699043"/>
              <a:gd name="connsiteX117" fmla="*/ 4705061 w 10232859"/>
              <a:gd name="connsiteY117" fmla="*/ 125234 h 1699043"/>
              <a:gd name="connsiteX118" fmla="*/ 4747746 w 10232859"/>
              <a:gd name="connsiteY118" fmla="*/ 144617 h 1699043"/>
              <a:gd name="connsiteX119" fmla="*/ 4801045 w 10232859"/>
              <a:gd name="connsiteY119" fmla="*/ 147239 h 1699043"/>
              <a:gd name="connsiteX120" fmla="*/ 5001600 w 10232859"/>
              <a:gd name="connsiteY120" fmla="*/ 190239 h 1699043"/>
              <a:gd name="connsiteX121" fmla="*/ 5033465 w 10232859"/>
              <a:gd name="connsiteY121" fmla="*/ 175915 h 1699043"/>
              <a:gd name="connsiteX122" fmla="*/ 5115965 w 10232859"/>
              <a:gd name="connsiteY122" fmla="*/ 186069 h 1699043"/>
              <a:gd name="connsiteX123" fmla="*/ 5237936 w 10232859"/>
              <a:gd name="connsiteY123" fmla="*/ 239508 h 1699043"/>
              <a:gd name="connsiteX124" fmla="*/ 5290566 w 10232859"/>
              <a:gd name="connsiteY124" fmla="*/ 263295 h 1699043"/>
              <a:gd name="connsiteX125" fmla="*/ 5344878 w 10232859"/>
              <a:gd name="connsiteY125" fmla="*/ 276360 h 1699043"/>
              <a:gd name="connsiteX126" fmla="*/ 5413398 w 10232859"/>
              <a:gd name="connsiteY126" fmla="*/ 276235 h 1699043"/>
              <a:gd name="connsiteX127" fmla="*/ 5415629 w 10232859"/>
              <a:gd name="connsiteY127" fmla="*/ 275768 h 1699043"/>
              <a:gd name="connsiteX128" fmla="*/ 5433078 w 10232859"/>
              <a:gd name="connsiteY128" fmla="*/ 279684 h 1699043"/>
              <a:gd name="connsiteX129" fmla="*/ 5435759 w 10232859"/>
              <a:gd name="connsiteY129" fmla="*/ 283100 h 1699043"/>
              <a:gd name="connsiteX130" fmla="*/ 5447372 w 10232859"/>
              <a:gd name="connsiteY130" fmla="*/ 286587 h 1699043"/>
              <a:gd name="connsiteX131" fmla="*/ 5469289 w 10232859"/>
              <a:gd name="connsiteY131" fmla="*/ 295620 h 1699043"/>
              <a:gd name="connsiteX132" fmla="*/ 5508752 w 10232859"/>
              <a:gd name="connsiteY132" fmla="*/ 305753 h 1699043"/>
              <a:gd name="connsiteX133" fmla="*/ 5509657 w 10232859"/>
              <a:gd name="connsiteY133" fmla="*/ 304936 h 1699043"/>
              <a:gd name="connsiteX134" fmla="*/ 5521245 w 10232859"/>
              <a:gd name="connsiteY134" fmla="*/ 303688 h 1699043"/>
              <a:gd name="connsiteX135" fmla="*/ 5542415 w 10232859"/>
              <a:gd name="connsiteY135" fmla="*/ 303495 h 1699043"/>
              <a:gd name="connsiteX136" fmla="*/ 5596538 w 10232859"/>
              <a:gd name="connsiteY136" fmla="*/ 291153 h 1699043"/>
              <a:gd name="connsiteX137" fmla="*/ 5632514 w 10232859"/>
              <a:gd name="connsiteY137" fmla="*/ 301962 h 1699043"/>
              <a:gd name="connsiteX138" fmla="*/ 5640005 w 10232859"/>
              <a:gd name="connsiteY138" fmla="*/ 303617 h 1699043"/>
              <a:gd name="connsiteX139" fmla="*/ 5640259 w 10232859"/>
              <a:gd name="connsiteY139" fmla="*/ 303435 h 1699043"/>
              <a:gd name="connsiteX140" fmla="*/ 5648365 w 10232859"/>
              <a:gd name="connsiteY140" fmla="*/ 304754 h 1699043"/>
              <a:gd name="connsiteX141" fmla="*/ 5653662 w 10232859"/>
              <a:gd name="connsiteY141" fmla="*/ 306635 h 1699043"/>
              <a:gd name="connsiteX142" fmla="*/ 5668196 w 10232859"/>
              <a:gd name="connsiteY142" fmla="*/ 309846 h 1699043"/>
              <a:gd name="connsiteX143" fmla="*/ 5673886 w 10232859"/>
              <a:gd name="connsiteY143" fmla="*/ 309526 h 1699043"/>
              <a:gd name="connsiteX144" fmla="*/ 5677139 w 10232859"/>
              <a:gd name="connsiteY144" fmla="*/ 307345 h 1699043"/>
              <a:gd name="connsiteX145" fmla="*/ 5708983 w 10232859"/>
              <a:gd name="connsiteY145" fmla="*/ 306674 h 1699043"/>
              <a:gd name="connsiteX146" fmla="*/ 5773909 w 10232859"/>
              <a:gd name="connsiteY146" fmla="*/ 312061 h 1699043"/>
              <a:gd name="connsiteX147" fmla="*/ 5809500 w 10232859"/>
              <a:gd name="connsiteY147" fmla="*/ 318450 h 1699043"/>
              <a:gd name="connsiteX148" fmla="*/ 5908729 w 10232859"/>
              <a:gd name="connsiteY148" fmla="*/ 332335 h 1699043"/>
              <a:gd name="connsiteX149" fmla="*/ 6009654 w 10232859"/>
              <a:gd name="connsiteY149" fmla="*/ 343526 h 1699043"/>
              <a:gd name="connsiteX150" fmla="*/ 6067487 w 10232859"/>
              <a:gd name="connsiteY150" fmla="*/ 333712 h 1699043"/>
              <a:gd name="connsiteX151" fmla="*/ 6073281 w 10232859"/>
              <a:gd name="connsiteY151" fmla="*/ 334316 h 1699043"/>
              <a:gd name="connsiteX152" fmla="*/ 6086225 w 10232859"/>
              <a:gd name="connsiteY152" fmla="*/ 339621 h 1699043"/>
              <a:gd name="connsiteX153" fmla="*/ 6105063 w 10232859"/>
              <a:gd name="connsiteY153" fmla="*/ 347340 h 1699043"/>
              <a:gd name="connsiteX154" fmla="*/ 6135796 w 10232859"/>
              <a:gd name="connsiteY154" fmla="*/ 363143 h 1699043"/>
              <a:gd name="connsiteX155" fmla="*/ 6195166 w 10232859"/>
              <a:gd name="connsiteY155" fmla="*/ 360190 h 1699043"/>
              <a:gd name="connsiteX156" fmla="*/ 6216259 w 10232859"/>
              <a:gd name="connsiteY156" fmla="*/ 363365 h 1699043"/>
              <a:gd name="connsiteX157" fmla="*/ 6228331 w 10232859"/>
              <a:gd name="connsiteY157" fmla="*/ 364034 h 1699043"/>
              <a:gd name="connsiteX158" fmla="*/ 6229602 w 10232859"/>
              <a:gd name="connsiteY158" fmla="*/ 363414 h 1699043"/>
              <a:gd name="connsiteX159" fmla="*/ 6258988 w 10232859"/>
              <a:gd name="connsiteY159" fmla="*/ 378660 h 1699043"/>
              <a:gd name="connsiteX160" fmla="*/ 6264106 w 10232859"/>
              <a:gd name="connsiteY160" fmla="*/ 379141 h 1699043"/>
              <a:gd name="connsiteX161" fmla="*/ 6281703 w 10232859"/>
              <a:gd name="connsiteY161" fmla="*/ 391054 h 1699043"/>
              <a:gd name="connsiteX162" fmla="*/ 6291622 w 10232859"/>
              <a:gd name="connsiteY162" fmla="*/ 396155 h 1699043"/>
              <a:gd name="connsiteX163" fmla="*/ 6292712 w 10232859"/>
              <a:gd name="connsiteY163" fmla="*/ 399771 h 1699043"/>
              <a:gd name="connsiteX164" fmla="*/ 6308227 w 10232859"/>
              <a:gd name="connsiteY164" fmla="*/ 406196 h 1699043"/>
              <a:gd name="connsiteX165" fmla="*/ 6328981 w 10232859"/>
              <a:gd name="connsiteY165" fmla="*/ 409495 h 1699043"/>
              <a:gd name="connsiteX166" fmla="*/ 6368693 w 10232859"/>
              <a:gd name="connsiteY166" fmla="*/ 417845 h 1699043"/>
              <a:gd name="connsiteX167" fmla="*/ 6414811 w 10232859"/>
              <a:gd name="connsiteY167" fmla="*/ 452200 h 1699043"/>
              <a:gd name="connsiteX168" fmla="*/ 6467879 w 10232859"/>
              <a:gd name="connsiteY168" fmla="*/ 468248 h 1699043"/>
              <a:gd name="connsiteX169" fmla="*/ 6564351 w 10232859"/>
              <a:gd name="connsiteY169" fmla="*/ 537518 h 1699043"/>
              <a:gd name="connsiteX170" fmla="*/ 6711178 w 10232859"/>
              <a:gd name="connsiteY170" fmla="*/ 573610 h 1699043"/>
              <a:gd name="connsiteX171" fmla="*/ 6764036 w 10232859"/>
              <a:gd name="connsiteY171" fmla="*/ 588943 h 1699043"/>
              <a:gd name="connsiteX172" fmla="*/ 6858983 w 10232859"/>
              <a:gd name="connsiteY172" fmla="*/ 623723 h 1699043"/>
              <a:gd name="connsiteX173" fmla="*/ 6910661 w 10232859"/>
              <a:gd name="connsiteY173" fmla="*/ 634620 h 1699043"/>
              <a:gd name="connsiteX174" fmla="*/ 6944111 w 10232859"/>
              <a:gd name="connsiteY174" fmla="*/ 659502 h 1699043"/>
              <a:gd name="connsiteX175" fmla="*/ 6965771 w 10232859"/>
              <a:gd name="connsiteY175" fmla="*/ 659931 h 1699043"/>
              <a:gd name="connsiteX176" fmla="*/ 6969639 w 10232859"/>
              <a:gd name="connsiteY176" fmla="*/ 659837 h 1699043"/>
              <a:gd name="connsiteX177" fmla="*/ 6982242 w 10232859"/>
              <a:gd name="connsiteY177" fmla="*/ 663112 h 1699043"/>
              <a:gd name="connsiteX178" fmla="*/ 6989387 w 10232859"/>
              <a:gd name="connsiteY178" fmla="*/ 659474 h 1699043"/>
              <a:gd name="connsiteX179" fmla="*/ 7010930 w 10232859"/>
              <a:gd name="connsiteY179" fmla="*/ 661134 h 1699043"/>
              <a:gd name="connsiteX180" fmla="*/ 7033125 w 10232859"/>
              <a:gd name="connsiteY180" fmla="*/ 668436 h 1699043"/>
              <a:gd name="connsiteX181" fmla="*/ 7134461 w 10232859"/>
              <a:gd name="connsiteY181" fmla="*/ 708192 h 1699043"/>
              <a:gd name="connsiteX182" fmla="*/ 7197450 w 10232859"/>
              <a:gd name="connsiteY182" fmla="*/ 729094 h 1699043"/>
              <a:gd name="connsiteX183" fmla="*/ 7225084 w 10232859"/>
              <a:gd name="connsiteY183" fmla="*/ 732505 h 1699043"/>
              <a:gd name="connsiteX184" fmla="*/ 7261183 w 10232859"/>
              <a:gd name="connsiteY184" fmla="*/ 740313 h 1699043"/>
              <a:gd name="connsiteX185" fmla="*/ 7327760 w 10232859"/>
              <a:gd name="connsiteY185" fmla="*/ 750586 h 1699043"/>
              <a:gd name="connsiteX186" fmla="*/ 7412222 w 10232859"/>
              <a:gd name="connsiteY186" fmla="*/ 770487 h 1699043"/>
              <a:gd name="connsiteX187" fmla="*/ 7457904 w 10232859"/>
              <a:gd name="connsiteY187" fmla="*/ 804321 h 1699043"/>
              <a:gd name="connsiteX188" fmla="*/ 7465795 w 10232859"/>
              <a:gd name="connsiteY188" fmla="*/ 802598 h 1699043"/>
              <a:gd name="connsiteX189" fmla="*/ 7505046 w 10232859"/>
              <a:gd name="connsiteY189" fmla="*/ 816517 h 1699043"/>
              <a:gd name="connsiteX190" fmla="*/ 7623220 w 10232859"/>
              <a:gd name="connsiteY190" fmla="*/ 888520 h 1699043"/>
              <a:gd name="connsiteX191" fmla="*/ 7700458 w 10232859"/>
              <a:gd name="connsiteY191" fmla="*/ 915079 h 1699043"/>
              <a:gd name="connsiteX192" fmla="*/ 7730988 w 10232859"/>
              <a:gd name="connsiteY192" fmla="*/ 920756 h 1699043"/>
              <a:gd name="connsiteX193" fmla="*/ 7781942 w 10232859"/>
              <a:gd name="connsiteY193" fmla="*/ 930503 h 1699043"/>
              <a:gd name="connsiteX194" fmla="*/ 7827704 w 10232859"/>
              <a:gd name="connsiteY194" fmla="*/ 928558 h 1699043"/>
              <a:gd name="connsiteX195" fmla="*/ 7867270 w 10232859"/>
              <a:gd name="connsiteY195" fmla="*/ 940366 h 1699043"/>
              <a:gd name="connsiteX196" fmla="*/ 7866538 w 10232859"/>
              <a:gd name="connsiteY196" fmla="*/ 955045 h 1699043"/>
              <a:gd name="connsiteX197" fmla="*/ 7912084 w 10232859"/>
              <a:gd name="connsiteY197" fmla="*/ 963800 h 1699043"/>
              <a:gd name="connsiteX198" fmla="*/ 7982264 w 10232859"/>
              <a:gd name="connsiteY198" fmla="*/ 975773 h 1699043"/>
              <a:gd name="connsiteX199" fmla="*/ 7991272 w 10232859"/>
              <a:gd name="connsiteY199" fmla="*/ 981104 h 1699043"/>
              <a:gd name="connsiteX200" fmla="*/ 8006496 w 10232859"/>
              <a:gd name="connsiteY200" fmla="*/ 972839 h 1699043"/>
              <a:gd name="connsiteX201" fmla="*/ 8034497 w 10232859"/>
              <a:gd name="connsiteY201" fmla="*/ 972054 h 1699043"/>
              <a:gd name="connsiteX202" fmla="*/ 8150881 w 10232859"/>
              <a:gd name="connsiteY202" fmla="*/ 990411 h 1699043"/>
              <a:gd name="connsiteX203" fmla="*/ 8172106 w 10232859"/>
              <a:gd name="connsiteY203" fmla="*/ 990512 h 1699043"/>
              <a:gd name="connsiteX204" fmla="*/ 8196076 w 10232859"/>
              <a:gd name="connsiteY204" fmla="*/ 1000078 h 1699043"/>
              <a:gd name="connsiteX205" fmla="*/ 8247463 w 10232859"/>
              <a:gd name="connsiteY205" fmla="*/ 1016332 h 1699043"/>
              <a:gd name="connsiteX206" fmla="*/ 8279272 w 10232859"/>
              <a:gd name="connsiteY206" fmla="*/ 1032921 h 1699043"/>
              <a:gd name="connsiteX207" fmla="*/ 8289611 w 10232859"/>
              <a:gd name="connsiteY207" fmla="*/ 1028630 h 1699043"/>
              <a:gd name="connsiteX208" fmla="*/ 8311483 w 10232859"/>
              <a:gd name="connsiteY208" fmla="*/ 1029399 h 1699043"/>
              <a:gd name="connsiteX209" fmla="*/ 8399489 w 10232859"/>
              <a:gd name="connsiteY209" fmla="*/ 1048562 h 1699043"/>
              <a:gd name="connsiteX210" fmla="*/ 8415973 w 10232859"/>
              <a:gd name="connsiteY210" fmla="*/ 1049660 h 1699043"/>
              <a:gd name="connsiteX211" fmla="*/ 8433326 w 10232859"/>
              <a:gd name="connsiteY211" fmla="*/ 1057881 h 1699043"/>
              <a:gd name="connsiteX212" fmla="*/ 8502328 w 10232859"/>
              <a:gd name="connsiteY212" fmla="*/ 1091498 h 1699043"/>
              <a:gd name="connsiteX213" fmla="*/ 8534346 w 10232859"/>
              <a:gd name="connsiteY213" fmla="*/ 1106980 h 1699043"/>
              <a:gd name="connsiteX214" fmla="*/ 8534980 w 10232859"/>
              <a:gd name="connsiteY214" fmla="*/ 1110861 h 1699043"/>
              <a:gd name="connsiteX215" fmla="*/ 8544104 w 10232859"/>
              <a:gd name="connsiteY215" fmla="*/ 1108406 h 1699043"/>
              <a:gd name="connsiteX216" fmla="*/ 8567742 w 10232859"/>
              <a:gd name="connsiteY216" fmla="*/ 1117590 h 1699043"/>
              <a:gd name="connsiteX217" fmla="*/ 8633779 w 10232859"/>
              <a:gd name="connsiteY217" fmla="*/ 1139226 h 1699043"/>
              <a:gd name="connsiteX218" fmla="*/ 8676965 w 10232859"/>
              <a:gd name="connsiteY218" fmla="*/ 1156949 h 1699043"/>
              <a:gd name="connsiteX219" fmla="*/ 8698944 w 10232859"/>
              <a:gd name="connsiteY219" fmla="*/ 1156939 h 1699043"/>
              <a:gd name="connsiteX220" fmla="*/ 8711456 w 10232859"/>
              <a:gd name="connsiteY220" fmla="*/ 1169217 h 1699043"/>
              <a:gd name="connsiteX221" fmla="*/ 8732793 w 10232859"/>
              <a:gd name="connsiteY221" fmla="*/ 1172972 h 1699043"/>
              <a:gd name="connsiteX222" fmla="*/ 8751897 w 10232859"/>
              <a:gd name="connsiteY222" fmla="*/ 1190886 h 1699043"/>
              <a:gd name="connsiteX223" fmla="*/ 8793564 w 10232859"/>
              <a:gd name="connsiteY223" fmla="*/ 1172572 h 1699043"/>
              <a:gd name="connsiteX224" fmla="*/ 8834270 w 10232859"/>
              <a:gd name="connsiteY224" fmla="*/ 1206624 h 1699043"/>
              <a:gd name="connsiteX225" fmla="*/ 8853872 w 10232859"/>
              <a:gd name="connsiteY225" fmla="*/ 1214714 h 1699043"/>
              <a:gd name="connsiteX226" fmla="*/ 8861901 w 10232859"/>
              <a:gd name="connsiteY226" fmla="*/ 1211375 h 1699043"/>
              <a:gd name="connsiteX227" fmla="*/ 8874168 w 10232859"/>
              <a:gd name="connsiteY227" fmla="*/ 1213967 h 1699043"/>
              <a:gd name="connsiteX228" fmla="*/ 8871123 w 10232859"/>
              <a:gd name="connsiteY228" fmla="*/ 1221160 h 1699043"/>
              <a:gd name="connsiteX229" fmla="*/ 8903537 w 10232859"/>
              <a:gd name="connsiteY229" fmla="*/ 1230588 h 1699043"/>
              <a:gd name="connsiteX230" fmla="*/ 8933767 w 10232859"/>
              <a:gd name="connsiteY230" fmla="*/ 1263368 h 1699043"/>
              <a:gd name="connsiteX231" fmla="*/ 8985765 w 10232859"/>
              <a:gd name="connsiteY231" fmla="*/ 1287664 h 1699043"/>
              <a:gd name="connsiteX232" fmla="*/ 9071444 w 10232859"/>
              <a:gd name="connsiteY232" fmla="*/ 1317305 h 1699043"/>
              <a:gd name="connsiteX233" fmla="*/ 9096711 w 10232859"/>
              <a:gd name="connsiteY233" fmla="*/ 1327777 h 1699043"/>
              <a:gd name="connsiteX234" fmla="*/ 9338853 w 10232859"/>
              <a:gd name="connsiteY234" fmla="*/ 1448046 h 1699043"/>
              <a:gd name="connsiteX235" fmla="*/ 9520814 w 10232859"/>
              <a:gd name="connsiteY235" fmla="*/ 1449827 h 1699043"/>
              <a:gd name="connsiteX236" fmla="*/ 9702271 w 10232859"/>
              <a:gd name="connsiteY236" fmla="*/ 1488553 h 1699043"/>
              <a:gd name="connsiteX237" fmla="*/ 9744273 w 10232859"/>
              <a:gd name="connsiteY237" fmla="*/ 1523512 h 1699043"/>
              <a:gd name="connsiteX238" fmla="*/ 9771903 w 10232859"/>
              <a:gd name="connsiteY238" fmla="*/ 1530034 h 1699043"/>
              <a:gd name="connsiteX239" fmla="*/ 9818565 w 10232859"/>
              <a:gd name="connsiteY239" fmla="*/ 1538545 h 1699043"/>
              <a:gd name="connsiteX240" fmla="*/ 9882202 w 10232859"/>
              <a:gd name="connsiteY240" fmla="*/ 1565888 h 1699043"/>
              <a:gd name="connsiteX241" fmla="*/ 10022025 w 10232859"/>
              <a:gd name="connsiteY241" fmla="*/ 1599696 h 1699043"/>
              <a:gd name="connsiteX242" fmla="*/ 10220406 w 10232859"/>
              <a:gd name="connsiteY242" fmla="*/ 1677005 h 1699043"/>
              <a:gd name="connsiteX243" fmla="*/ 10232859 w 10232859"/>
              <a:gd name="connsiteY243" fmla="*/ 1699043 h 1699043"/>
              <a:gd name="connsiteX244" fmla="*/ 0 w 10232859"/>
              <a:gd name="connsiteY244" fmla="*/ 1699043 h 1699043"/>
              <a:gd name="connsiteX245" fmla="*/ 0 w 10232859"/>
              <a:gd name="connsiteY245" fmla="*/ 21828 h 1699043"/>
              <a:gd name="connsiteX246" fmla="*/ 8097 w 10232859"/>
              <a:gd name="connsiteY246" fmla="*/ 24355 h 1699043"/>
              <a:gd name="connsiteX247" fmla="*/ 77128 w 10232859"/>
              <a:gd name="connsiteY247" fmla="*/ 6867 h 1699043"/>
              <a:gd name="connsiteX248" fmla="*/ 188338 w 10232859"/>
              <a:gd name="connsiteY248" fmla="*/ 5079 h 1699043"/>
              <a:gd name="connsiteX249" fmla="*/ 298809 w 10232859"/>
              <a:gd name="connsiteY249" fmla="*/ 6198 h 1699043"/>
              <a:gd name="connsiteX250" fmla="*/ 338985 w 10232859"/>
              <a:gd name="connsiteY250" fmla="*/ 8006 h 1699043"/>
              <a:gd name="connsiteX251" fmla="*/ 409815 w 10232859"/>
              <a:gd name="connsiteY25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01045 w 10232859"/>
              <a:gd name="connsiteY118" fmla="*/ 147239 h 1699043"/>
              <a:gd name="connsiteX119" fmla="*/ 5001600 w 10232859"/>
              <a:gd name="connsiteY119" fmla="*/ 190239 h 1699043"/>
              <a:gd name="connsiteX120" fmla="*/ 5033465 w 10232859"/>
              <a:gd name="connsiteY120" fmla="*/ 175915 h 1699043"/>
              <a:gd name="connsiteX121" fmla="*/ 5115965 w 10232859"/>
              <a:gd name="connsiteY121" fmla="*/ 186069 h 1699043"/>
              <a:gd name="connsiteX122" fmla="*/ 5237936 w 10232859"/>
              <a:gd name="connsiteY122" fmla="*/ 239508 h 1699043"/>
              <a:gd name="connsiteX123" fmla="*/ 5290566 w 10232859"/>
              <a:gd name="connsiteY123" fmla="*/ 263295 h 1699043"/>
              <a:gd name="connsiteX124" fmla="*/ 5344878 w 10232859"/>
              <a:gd name="connsiteY124" fmla="*/ 276360 h 1699043"/>
              <a:gd name="connsiteX125" fmla="*/ 5413398 w 10232859"/>
              <a:gd name="connsiteY125" fmla="*/ 276235 h 1699043"/>
              <a:gd name="connsiteX126" fmla="*/ 5415629 w 10232859"/>
              <a:gd name="connsiteY126" fmla="*/ 275768 h 1699043"/>
              <a:gd name="connsiteX127" fmla="*/ 5433078 w 10232859"/>
              <a:gd name="connsiteY127" fmla="*/ 279684 h 1699043"/>
              <a:gd name="connsiteX128" fmla="*/ 5435759 w 10232859"/>
              <a:gd name="connsiteY128" fmla="*/ 283100 h 1699043"/>
              <a:gd name="connsiteX129" fmla="*/ 5447372 w 10232859"/>
              <a:gd name="connsiteY129" fmla="*/ 286587 h 1699043"/>
              <a:gd name="connsiteX130" fmla="*/ 5469289 w 10232859"/>
              <a:gd name="connsiteY130" fmla="*/ 295620 h 1699043"/>
              <a:gd name="connsiteX131" fmla="*/ 5508752 w 10232859"/>
              <a:gd name="connsiteY131" fmla="*/ 305753 h 1699043"/>
              <a:gd name="connsiteX132" fmla="*/ 5509657 w 10232859"/>
              <a:gd name="connsiteY132" fmla="*/ 304936 h 1699043"/>
              <a:gd name="connsiteX133" fmla="*/ 5521245 w 10232859"/>
              <a:gd name="connsiteY133" fmla="*/ 303688 h 1699043"/>
              <a:gd name="connsiteX134" fmla="*/ 5542415 w 10232859"/>
              <a:gd name="connsiteY134" fmla="*/ 303495 h 1699043"/>
              <a:gd name="connsiteX135" fmla="*/ 5596538 w 10232859"/>
              <a:gd name="connsiteY135" fmla="*/ 291153 h 1699043"/>
              <a:gd name="connsiteX136" fmla="*/ 5632514 w 10232859"/>
              <a:gd name="connsiteY136" fmla="*/ 301962 h 1699043"/>
              <a:gd name="connsiteX137" fmla="*/ 5640005 w 10232859"/>
              <a:gd name="connsiteY137" fmla="*/ 303617 h 1699043"/>
              <a:gd name="connsiteX138" fmla="*/ 5640259 w 10232859"/>
              <a:gd name="connsiteY138" fmla="*/ 303435 h 1699043"/>
              <a:gd name="connsiteX139" fmla="*/ 5648365 w 10232859"/>
              <a:gd name="connsiteY139" fmla="*/ 304754 h 1699043"/>
              <a:gd name="connsiteX140" fmla="*/ 5653662 w 10232859"/>
              <a:gd name="connsiteY140" fmla="*/ 306635 h 1699043"/>
              <a:gd name="connsiteX141" fmla="*/ 5668196 w 10232859"/>
              <a:gd name="connsiteY141" fmla="*/ 309846 h 1699043"/>
              <a:gd name="connsiteX142" fmla="*/ 5673886 w 10232859"/>
              <a:gd name="connsiteY142" fmla="*/ 309526 h 1699043"/>
              <a:gd name="connsiteX143" fmla="*/ 5677139 w 10232859"/>
              <a:gd name="connsiteY143" fmla="*/ 307345 h 1699043"/>
              <a:gd name="connsiteX144" fmla="*/ 5708983 w 10232859"/>
              <a:gd name="connsiteY144" fmla="*/ 306674 h 1699043"/>
              <a:gd name="connsiteX145" fmla="*/ 5773909 w 10232859"/>
              <a:gd name="connsiteY145" fmla="*/ 312061 h 1699043"/>
              <a:gd name="connsiteX146" fmla="*/ 5809500 w 10232859"/>
              <a:gd name="connsiteY146" fmla="*/ 318450 h 1699043"/>
              <a:gd name="connsiteX147" fmla="*/ 5908729 w 10232859"/>
              <a:gd name="connsiteY147" fmla="*/ 332335 h 1699043"/>
              <a:gd name="connsiteX148" fmla="*/ 6009654 w 10232859"/>
              <a:gd name="connsiteY148" fmla="*/ 343526 h 1699043"/>
              <a:gd name="connsiteX149" fmla="*/ 6067487 w 10232859"/>
              <a:gd name="connsiteY149" fmla="*/ 333712 h 1699043"/>
              <a:gd name="connsiteX150" fmla="*/ 6073281 w 10232859"/>
              <a:gd name="connsiteY150" fmla="*/ 334316 h 1699043"/>
              <a:gd name="connsiteX151" fmla="*/ 6086225 w 10232859"/>
              <a:gd name="connsiteY151" fmla="*/ 339621 h 1699043"/>
              <a:gd name="connsiteX152" fmla="*/ 6105063 w 10232859"/>
              <a:gd name="connsiteY152" fmla="*/ 347340 h 1699043"/>
              <a:gd name="connsiteX153" fmla="*/ 6135796 w 10232859"/>
              <a:gd name="connsiteY153" fmla="*/ 363143 h 1699043"/>
              <a:gd name="connsiteX154" fmla="*/ 6195166 w 10232859"/>
              <a:gd name="connsiteY154" fmla="*/ 360190 h 1699043"/>
              <a:gd name="connsiteX155" fmla="*/ 6216259 w 10232859"/>
              <a:gd name="connsiteY155" fmla="*/ 363365 h 1699043"/>
              <a:gd name="connsiteX156" fmla="*/ 6228331 w 10232859"/>
              <a:gd name="connsiteY156" fmla="*/ 364034 h 1699043"/>
              <a:gd name="connsiteX157" fmla="*/ 6229602 w 10232859"/>
              <a:gd name="connsiteY157" fmla="*/ 363414 h 1699043"/>
              <a:gd name="connsiteX158" fmla="*/ 6258988 w 10232859"/>
              <a:gd name="connsiteY158" fmla="*/ 378660 h 1699043"/>
              <a:gd name="connsiteX159" fmla="*/ 6264106 w 10232859"/>
              <a:gd name="connsiteY159" fmla="*/ 379141 h 1699043"/>
              <a:gd name="connsiteX160" fmla="*/ 6281703 w 10232859"/>
              <a:gd name="connsiteY160" fmla="*/ 391054 h 1699043"/>
              <a:gd name="connsiteX161" fmla="*/ 6291622 w 10232859"/>
              <a:gd name="connsiteY161" fmla="*/ 396155 h 1699043"/>
              <a:gd name="connsiteX162" fmla="*/ 6292712 w 10232859"/>
              <a:gd name="connsiteY162" fmla="*/ 399771 h 1699043"/>
              <a:gd name="connsiteX163" fmla="*/ 6308227 w 10232859"/>
              <a:gd name="connsiteY163" fmla="*/ 406196 h 1699043"/>
              <a:gd name="connsiteX164" fmla="*/ 6328981 w 10232859"/>
              <a:gd name="connsiteY164" fmla="*/ 409495 h 1699043"/>
              <a:gd name="connsiteX165" fmla="*/ 6368693 w 10232859"/>
              <a:gd name="connsiteY165" fmla="*/ 417845 h 1699043"/>
              <a:gd name="connsiteX166" fmla="*/ 6414811 w 10232859"/>
              <a:gd name="connsiteY166" fmla="*/ 452200 h 1699043"/>
              <a:gd name="connsiteX167" fmla="*/ 6467879 w 10232859"/>
              <a:gd name="connsiteY167" fmla="*/ 468248 h 1699043"/>
              <a:gd name="connsiteX168" fmla="*/ 6564351 w 10232859"/>
              <a:gd name="connsiteY168" fmla="*/ 537518 h 1699043"/>
              <a:gd name="connsiteX169" fmla="*/ 6711178 w 10232859"/>
              <a:gd name="connsiteY169" fmla="*/ 573610 h 1699043"/>
              <a:gd name="connsiteX170" fmla="*/ 6764036 w 10232859"/>
              <a:gd name="connsiteY170" fmla="*/ 588943 h 1699043"/>
              <a:gd name="connsiteX171" fmla="*/ 6858983 w 10232859"/>
              <a:gd name="connsiteY171" fmla="*/ 623723 h 1699043"/>
              <a:gd name="connsiteX172" fmla="*/ 6910661 w 10232859"/>
              <a:gd name="connsiteY172" fmla="*/ 634620 h 1699043"/>
              <a:gd name="connsiteX173" fmla="*/ 6944111 w 10232859"/>
              <a:gd name="connsiteY173" fmla="*/ 659502 h 1699043"/>
              <a:gd name="connsiteX174" fmla="*/ 6965771 w 10232859"/>
              <a:gd name="connsiteY174" fmla="*/ 659931 h 1699043"/>
              <a:gd name="connsiteX175" fmla="*/ 6969639 w 10232859"/>
              <a:gd name="connsiteY175" fmla="*/ 659837 h 1699043"/>
              <a:gd name="connsiteX176" fmla="*/ 6982242 w 10232859"/>
              <a:gd name="connsiteY176" fmla="*/ 663112 h 1699043"/>
              <a:gd name="connsiteX177" fmla="*/ 6989387 w 10232859"/>
              <a:gd name="connsiteY177" fmla="*/ 659474 h 1699043"/>
              <a:gd name="connsiteX178" fmla="*/ 7010930 w 10232859"/>
              <a:gd name="connsiteY178" fmla="*/ 661134 h 1699043"/>
              <a:gd name="connsiteX179" fmla="*/ 7033125 w 10232859"/>
              <a:gd name="connsiteY179" fmla="*/ 668436 h 1699043"/>
              <a:gd name="connsiteX180" fmla="*/ 7134461 w 10232859"/>
              <a:gd name="connsiteY180" fmla="*/ 708192 h 1699043"/>
              <a:gd name="connsiteX181" fmla="*/ 7197450 w 10232859"/>
              <a:gd name="connsiteY181" fmla="*/ 729094 h 1699043"/>
              <a:gd name="connsiteX182" fmla="*/ 7225084 w 10232859"/>
              <a:gd name="connsiteY182" fmla="*/ 732505 h 1699043"/>
              <a:gd name="connsiteX183" fmla="*/ 7261183 w 10232859"/>
              <a:gd name="connsiteY183" fmla="*/ 740313 h 1699043"/>
              <a:gd name="connsiteX184" fmla="*/ 7327760 w 10232859"/>
              <a:gd name="connsiteY184" fmla="*/ 750586 h 1699043"/>
              <a:gd name="connsiteX185" fmla="*/ 7412222 w 10232859"/>
              <a:gd name="connsiteY185" fmla="*/ 770487 h 1699043"/>
              <a:gd name="connsiteX186" fmla="*/ 7457904 w 10232859"/>
              <a:gd name="connsiteY186" fmla="*/ 804321 h 1699043"/>
              <a:gd name="connsiteX187" fmla="*/ 7465795 w 10232859"/>
              <a:gd name="connsiteY187" fmla="*/ 802598 h 1699043"/>
              <a:gd name="connsiteX188" fmla="*/ 7505046 w 10232859"/>
              <a:gd name="connsiteY188" fmla="*/ 816517 h 1699043"/>
              <a:gd name="connsiteX189" fmla="*/ 7623220 w 10232859"/>
              <a:gd name="connsiteY189" fmla="*/ 888520 h 1699043"/>
              <a:gd name="connsiteX190" fmla="*/ 7700458 w 10232859"/>
              <a:gd name="connsiteY190" fmla="*/ 915079 h 1699043"/>
              <a:gd name="connsiteX191" fmla="*/ 7730988 w 10232859"/>
              <a:gd name="connsiteY191" fmla="*/ 920756 h 1699043"/>
              <a:gd name="connsiteX192" fmla="*/ 7781942 w 10232859"/>
              <a:gd name="connsiteY192" fmla="*/ 930503 h 1699043"/>
              <a:gd name="connsiteX193" fmla="*/ 7827704 w 10232859"/>
              <a:gd name="connsiteY193" fmla="*/ 928558 h 1699043"/>
              <a:gd name="connsiteX194" fmla="*/ 7867270 w 10232859"/>
              <a:gd name="connsiteY194" fmla="*/ 940366 h 1699043"/>
              <a:gd name="connsiteX195" fmla="*/ 7866538 w 10232859"/>
              <a:gd name="connsiteY195" fmla="*/ 955045 h 1699043"/>
              <a:gd name="connsiteX196" fmla="*/ 7912084 w 10232859"/>
              <a:gd name="connsiteY196" fmla="*/ 963800 h 1699043"/>
              <a:gd name="connsiteX197" fmla="*/ 7982264 w 10232859"/>
              <a:gd name="connsiteY197" fmla="*/ 975773 h 1699043"/>
              <a:gd name="connsiteX198" fmla="*/ 7991272 w 10232859"/>
              <a:gd name="connsiteY198" fmla="*/ 981104 h 1699043"/>
              <a:gd name="connsiteX199" fmla="*/ 8006496 w 10232859"/>
              <a:gd name="connsiteY199" fmla="*/ 972839 h 1699043"/>
              <a:gd name="connsiteX200" fmla="*/ 8034497 w 10232859"/>
              <a:gd name="connsiteY200" fmla="*/ 972054 h 1699043"/>
              <a:gd name="connsiteX201" fmla="*/ 8150881 w 10232859"/>
              <a:gd name="connsiteY201" fmla="*/ 990411 h 1699043"/>
              <a:gd name="connsiteX202" fmla="*/ 8172106 w 10232859"/>
              <a:gd name="connsiteY202" fmla="*/ 990512 h 1699043"/>
              <a:gd name="connsiteX203" fmla="*/ 8196076 w 10232859"/>
              <a:gd name="connsiteY203" fmla="*/ 1000078 h 1699043"/>
              <a:gd name="connsiteX204" fmla="*/ 8247463 w 10232859"/>
              <a:gd name="connsiteY204" fmla="*/ 1016332 h 1699043"/>
              <a:gd name="connsiteX205" fmla="*/ 8279272 w 10232859"/>
              <a:gd name="connsiteY205" fmla="*/ 1032921 h 1699043"/>
              <a:gd name="connsiteX206" fmla="*/ 8289611 w 10232859"/>
              <a:gd name="connsiteY206" fmla="*/ 1028630 h 1699043"/>
              <a:gd name="connsiteX207" fmla="*/ 8311483 w 10232859"/>
              <a:gd name="connsiteY207" fmla="*/ 1029399 h 1699043"/>
              <a:gd name="connsiteX208" fmla="*/ 8399489 w 10232859"/>
              <a:gd name="connsiteY208" fmla="*/ 1048562 h 1699043"/>
              <a:gd name="connsiteX209" fmla="*/ 8415973 w 10232859"/>
              <a:gd name="connsiteY209" fmla="*/ 1049660 h 1699043"/>
              <a:gd name="connsiteX210" fmla="*/ 8433326 w 10232859"/>
              <a:gd name="connsiteY210" fmla="*/ 1057881 h 1699043"/>
              <a:gd name="connsiteX211" fmla="*/ 8502328 w 10232859"/>
              <a:gd name="connsiteY211" fmla="*/ 1091498 h 1699043"/>
              <a:gd name="connsiteX212" fmla="*/ 8534346 w 10232859"/>
              <a:gd name="connsiteY212" fmla="*/ 1106980 h 1699043"/>
              <a:gd name="connsiteX213" fmla="*/ 8534980 w 10232859"/>
              <a:gd name="connsiteY213" fmla="*/ 1110861 h 1699043"/>
              <a:gd name="connsiteX214" fmla="*/ 8544104 w 10232859"/>
              <a:gd name="connsiteY214" fmla="*/ 1108406 h 1699043"/>
              <a:gd name="connsiteX215" fmla="*/ 8567742 w 10232859"/>
              <a:gd name="connsiteY215" fmla="*/ 1117590 h 1699043"/>
              <a:gd name="connsiteX216" fmla="*/ 8633779 w 10232859"/>
              <a:gd name="connsiteY216" fmla="*/ 1139226 h 1699043"/>
              <a:gd name="connsiteX217" fmla="*/ 8676965 w 10232859"/>
              <a:gd name="connsiteY217" fmla="*/ 1156949 h 1699043"/>
              <a:gd name="connsiteX218" fmla="*/ 8698944 w 10232859"/>
              <a:gd name="connsiteY218" fmla="*/ 1156939 h 1699043"/>
              <a:gd name="connsiteX219" fmla="*/ 8711456 w 10232859"/>
              <a:gd name="connsiteY219" fmla="*/ 1169217 h 1699043"/>
              <a:gd name="connsiteX220" fmla="*/ 8732793 w 10232859"/>
              <a:gd name="connsiteY220" fmla="*/ 1172972 h 1699043"/>
              <a:gd name="connsiteX221" fmla="*/ 8751897 w 10232859"/>
              <a:gd name="connsiteY221" fmla="*/ 1190886 h 1699043"/>
              <a:gd name="connsiteX222" fmla="*/ 8793564 w 10232859"/>
              <a:gd name="connsiteY222" fmla="*/ 1172572 h 1699043"/>
              <a:gd name="connsiteX223" fmla="*/ 8834270 w 10232859"/>
              <a:gd name="connsiteY223" fmla="*/ 1206624 h 1699043"/>
              <a:gd name="connsiteX224" fmla="*/ 8853872 w 10232859"/>
              <a:gd name="connsiteY224" fmla="*/ 1214714 h 1699043"/>
              <a:gd name="connsiteX225" fmla="*/ 8861901 w 10232859"/>
              <a:gd name="connsiteY225" fmla="*/ 1211375 h 1699043"/>
              <a:gd name="connsiteX226" fmla="*/ 8874168 w 10232859"/>
              <a:gd name="connsiteY226" fmla="*/ 1213967 h 1699043"/>
              <a:gd name="connsiteX227" fmla="*/ 8871123 w 10232859"/>
              <a:gd name="connsiteY227" fmla="*/ 1221160 h 1699043"/>
              <a:gd name="connsiteX228" fmla="*/ 8903537 w 10232859"/>
              <a:gd name="connsiteY228" fmla="*/ 1230588 h 1699043"/>
              <a:gd name="connsiteX229" fmla="*/ 8933767 w 10232859"/>
              <a:gd name="connsiteY229" fmla="*/ 1263368 h 1699043"/>
              <a:gd name="connsiteX230" fmla="*/ 8985765 w 10232859"/>
              <a:gd name="connsiteY230" fmla="*/ 1287664 h 1699043"/>
              <a:gd name="connsiteX231" fmla="*/ 9071444 w 10232859"/>
              <a:gd name="connsiteY231" fmla="*/ 1317305 h 1699043"/>
              <a:gd name="connsiteX232" fmla="*/ 9096711 w 10232859"/>
              <a:gd name="connsiteY232" fmla="*/ 1327777 h 1699043"/>
              <a:gd name="connsiteX233" fmla="*/ 9338853 w 10232859"/>
              <a:gd name="connsiteY233" fmla="*/ 1448046 h 1699043"/>
              <a:gd name="connsiteX234" fmla="*/ 9520814 w 10232859"/>
              <a:gd name="connsiteY234" fmla="*/ 1449827 h 1699043"/>
              <a:gd name="connsiteX235" fmla="*/ 9702271 w 10232859"/>
              <a:gd name="connsiteY235" fmla="*/ 1488553 h 1699043"/>
              <a:gd name="connsiteX236" fmla="*/ 9744273 w 10232859"/>
              <a:gd name="connsiteY236" fmla="*/ 1523512 h 1699043"/>
              <a:gd name="connsiteX237" fmla="*/ 9771903 w 10232859"/>
              <a:gd name="connsiteY237" fmla="*/ 1530034 h 1699043"/>
              <a:gd name="connsiteX238" fmla="*/ 9818565 w 10232859"/>
              <a:gd name="connsiteY238" fmla="*/ 1538545 h 1699043"/>
              <a:gd name="connsiteX239" fmla="*/ 9882202 w 10232859"/>
              <a:gd name="connsiteY239" fmla="*/ 1565888 h 1699043"/>
              <a:gd name="connsiteX240" fmla="*/ 10022025 w 10232859"/>
              <a:gd name="connsiteY240" fmla="*/ 1599696 h 1699043"/>
              <a:gd name="connsiteX241" fmla="*/ 10220406 w 10232859"/>
              <a:gd name="connsiteY241" fmla="*/ 1677005 h 1699043"/>
              <a:gd name="connsiteX242" fmla="*/ 10232859 w 10232859"/>
              <a:gd name="connsiteY242" fmla="*/ 1699043 h 1699043"/>
              <a:gd name="connsiteX243" fmla="*/ 0 w 10232859"/>
              <a:gd name="connsiteY243" fmla="*/ 1699043 h 1699043"/>
              <a:gd name="connsiteX244" fmla="*/ 0 w 10232859"/>
              <a:gd name="connsiteY244" fmla="*/ 21828 h 1699043"/>
              <a:gd name="connsiteX245" fmla="*/ 8097 w 10232859"/>
              <a:gd name="connsiteY245" fmla="*/ 24355 h 1699043"/>
              <a:gd name="connsiteX246" fmla="*/ 77128 w 10232859"/>
              <a:gd name="connsiteY246" fmla="*/ 6867 h 1699043"/>
              <a:gd name="connsiteX247" fmla="*/ 188338 w 10232859"/>
              <a:gd name="connsiteY247" fmla="*/ 5079 h 1699043"/>
              <a:gd name="connsiteX248" fmla="*/ 298809 w 10232859"/>
              <a:gd name="connsiteY248" fmla="*/ 6198 h 1699043"/>
              <a:gd name="connsiteX249" fmla="*/ 338985 w 10232859"/>
              <a:gd name="connsiteY249" fmla="*/ 8006 h 1699043"/>
              <a:gd name="connsiteX250" fmla="*/ 409815 w 10232859"/>
              <a:gd name="connsiteY250"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01045 w 10232859"/>
              <a:gd name="connsiteY118" fmla="*/ 147239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09654 w 10232859"/>
              <a:gd name="connsiteY146" fmla="*/ 343526 h 1699043"/>
              <a:gd name="connsiteX147" fmla="*/ 6067487 w 10232859"/>
              <a:gd name="connsiteY147" fmla="*/ 333712 h 1699043"/>
              <a:gd name="connsiteX148" fmla="*/ 6073281 w 10232859"/>
              <a:gd name="connsiteY148" fmla="*/ 334316 h 1699043"/>
              <a:gd name="connsiteX149" fmla="*/ 6086225 w 10232859"/>
              <a:gd name="connsiteY149" fmla="*/ 339621 h 1699043"/>
              <a:gd name="connsiteX150" fmla="*/ 6105063 w 10232859"/>
              <a:gd name="connsiteY150" fmla="*/ 347340 h 1699043"/>
              <a:gd name="connsiteX151" fmla="*/ 6135796 w 10232859"/>
              <a:gd name="connsiteY151" fmla="*/ 363143 h 1699043"/>
              <a:gd name="connsiteX152" fmla="*/ 6195166 w 10232859"/>
              <a:gd name="connsiteY152" fmla="*/ 360190 h 1699043"/>
              <a:gd name="connsiteX153" fmla="*/ 6216259 w 10232859"/>
              <a:gd name="connsiteY153" fmla="*/ 363365 h 1699043"/>
              <a:gd name="connsiteX154" fmla="*/ 6228331 w 10232859"/>
              <a:gd name="connsiteY154" fmla="*/ 364034 h 1699043"/>
              <a:gd name="connsiteX155" fmla="*/ 6229602 w 10232859"/>
              <a:gd name="connsiteY155" fmla="*/ 363414 h 1699043"/>
              <a:gd name="connsiteX156" fmla="*/ 6258988 w 10232859"/>
              <a:gd name="connsiteY156" fmla="*/ 378660 h 1699043"/>
              <a:gd name="connsiteX157" fmla="*/ 6264106 w 10232859"/>
              <a:gd name="connsiteY157" fmla="*/ 379141 h 1699043"/>
              <a:gd name="connsiteX158" fmla="*/ 6281703 w 10232859"/>
              <a:gd name="connsiteY158" fmla="*/ 391054 h 1699043"/>
              <a:gd name="connsiteX159" fmla="*/ 6291622 w 10232859"/>
              <a:gd name="connsiteY159" fmla="*/ 396155 h 1699043"/>
              <a:gd name="connsiteX160" fmla="*/ 6292712 w 10232859"/>
              <a:gd name="connsiteY160" fmla="*/ 399771 h 1699043"/>
              <a:gd name="connsiteX161" fmla="*/ 6308227 w 10232859"/>
              <a:gd name="connsiteY161" fmla="*/ 406196 h 1699043"/>
              <a:gd name="connsiteX162" fmla="*/ 6328981 w 10232859"/>
              <a:gd name="connsiteY162" fmla="*/ 409495 h 1699043"/>
              <a:gd name="connsiteX163" fmla="*/ 6368693 w 10232859"/>
              <a:gd name="connsiteY163" fmla="*/ 417845 h 1699043"/>
              <a:gd name="connsiteX164" fmla="*/ 6414811 w 10232859"/>
              <a:gd name="connsiteY164" fmla="*/ 452200 h 1699043"/>
              <a:gd name="connsiteX165" fmla="*/ 6467879 w 10232859"/>
              <a:gd name="connsiteY165" fmla="*/ 468248 h 1699043"/>
              <a:gd name="connsiteX166" fmla="*/ 6564351 w 10232859"/>
              <a:gd name="connsiteY166" fmla="*/ 537518 h 1699043"/>
              <a:gd name="connsiteX167" fmla="*/ 6711178 w 10232859"/>
              <a:gd name="connsiteY167" fmla="*/ 573610 h 1699043"/>
              <a:gd name="connsiteX168" fmla="*/ 6764036 w 10232859"/>
              <a:gd name="connsiteY168" fmla="*/ 588943 h 1699043"/>
              <a:gd name="connsiteX169" fmla="*/ 6858983 w 10232859"/>
              <a:gd name="connsiteY169" fmla="*/ 623723 h 1699043"/>
              <a:gd name="connsiteX170" fmla="*/ 6910661 w 10232859"/>
              <a:gd name="connsiteY170" fmla="*/ 634620 h 1699043"/>
              <a:gd name="connsiteX171" fmla="*/ 6944111 w 10232859"/>
              <a:gd name="connsiteY171" fmla="*/ 659502 h 1699043"/>
              <a:gd name="connsiteX172" fmla="*/ 6965771 w 10232859"/>
              <a:gd name="connsiteY172" fmla="*/ 659931 h 1699043"/>
              <a:gd name="connsiteX173" fmla="*/ 6969639 w 10232859"/>
              <a:gd name="connsiteY173" fmla="*/ 659837 h 1699043"/>
              <a:gd name="connsiteX174" fmla="*/ 6982242 w 10232859"/>
              <a:gd name="connsiteY174" fmla="*/ 663112 h 1699043"/>
              <a:gd name="connsiteX175" fmla="*/ 6989387 w 10232859"/>
              <a:gd name="connsiteY175" fmla="*/ 659474 h 1699043"/>
              <a:gd name="connsiteX176" fmla="*/ 7010930 w 10232859"/>
              <a:gd name="connsiteY176" fmla="*/ 661134 h 1699043"/>
              <a:gd name="connsiteX177" fmla="*/ 7033125 w 10232859"/>
              <a:gd name="connsiteY177" fmla="*/ 668436 h 1699043"/>
              <a:gd name="connsiteX178" fmla="*/ 7134461 w 10232859"/>
              <a:gd name="connsiteY178" fmla="*/ 708192 h 1699043"/>
              <a:gd name="connsiteX179" fmla="*/ 7197450 w 10232859"/>
              <a:gd name="connsiteY179" fmla="*/ 729094 h 1699043"/>
              <a:gd name="connsiteX180" fmla="*/ 7225084 w 10232859"/>
              <a:gd name="connsiteY180" fmla="*/ 732505 h 1699043"/>
              <a:gd name="connsiteX181" fmla="*/ 7261183 w 10232859"/>
              <a:gd name="connsiteY181" fmla="*/ 740313 h 1699043"/>
              <a:gd name="connsiteX182" fmla="*/ 7327760 w 10232859"/>
              <a:gd name="connsiteY182" fmla="*/ 750586 h 1699043"/>
              <a:gd name="connsiteX183" fmla="*/ 7412222 w 10232859"/>
              <a:gd name="connsiteY183" fmla="*/ 770487 h 1699043"/>
              <a:gd name="connsiteX184" fmla="*/ 7457904 w 10232859"/>
              <a:gd name="connsiteY184" fmla="*/ 804321 h 1699043"/>
              <a:gd name="connsiteX185" fmla="*/ 7465795 w 10232859"/>
              <a:gd name="connsiteY185" fmla="*/ 802598 h 1699043"/>
              <a:gd name="connsiteX186" fmla="*/ 7505046 w 10232859"/>
              <a:gd name="connsiteY186" fmla="*/ 816517 h 1699043"/>
              <a:gd name="connsiteX187" fmla="*/ 7623220 w 10232859"/>
              <a:gd name="connsiteY187" fmla="*/ 888520 h 1699043"/>
              <a:gd name="connsiteX188" fmla="*/ 7700458 w 10232859"/>
              <a:gd name="connsiteY188" fmla="*/ 915079 h 1699043"/>
              <a:gd name="connsiteX189" fmla="*/ 7730988 w 10232859"/>
              <a:gd name="connsiteY189" fmla="*/ 920756 h 1699043"/>
              <a:gd name="connsiteX190" fmla="*/ 7781942 w 10232859"/>
              <a:gd name="connsiteY190" fmla="*/ 930503 h 1699043"/>
              <a:gd name="connsiteX191" fmla="*/ 7827704 w 10232859"/>
              <a:gd name="connsiteY191" fmla="*/ 928558 h 1699043"/>
              <a:gd name="connsiteX192" fmla="*/ 7867270 w 10232859"/>
              <a:gd name="connsiteY192" fmla="*/ 940366 h 1699043"/>
              <a:gd name="connsiteX193" fmla="*/ 7866538 w 10232859"/>
              <a:gd name="connsiteY193" fmla="*/ 955045 h 1699043"/>
              <a:gd name="connsiteX194" fmla="*/ 7912084 w 10232859"/>
              <a:gd name="connsiteY194" fmla="*/ 963800 h 1699043"/>
              <a:gd name="connsiteX195" fmla="*/ 7982264 w 10232859"/>
              <a:gd name="connsiteY195" fmla="*/ 975773 h 1699043"/>
              <a:gd name="connsiteX196" fmla="*/ 7991272 w 10232859"/>
              <a:gd name="connsiteY196" fmla="*/ 981104 h 1699043"/>
              <a:gd name="connsiteX197" fmla="*/ 8006496 w 10232859"/>
              <a:gd name="connsiteY197" fmla="*/ 972839 h 1699043"/>
              <a:gd name="connsiteX198" fmla="*/ 8034497 w 10232859"/>
              <a:gd name="connsiteY198" fmla="*/ 972054 h 1699043"/>
              <a:gd name="connsiteX199" fmla="*/ 8150881 w 10232859"/>
              <a:gd name="connsiteY199" fmla="*/ 990411 h 1699043"/>
              <a:gd name="connsiteX200" fmla="*/ 8172106 w 10232859"/>
              <a:gd name="connsiteY200" fmla="*/ 990512 h 1699043"/>
              <a:gd name="connsiteX201" fmla="*/ 8196076 w 10232859"/>
              <a:gd name="connsiteY201" fmla="*/ 1000078 h 1699043"/>
              <a:gd name="connsiteX202" fmla="*/ 8247463 w 10232859"/>
              <a:gd name="connsiteY202" fmla="*/ 1016332 h 1699043"/>
              <a:gd name="connsiteX203" fmla="*/ 8279272 w 10232859"/>
              <a:gd name="connsiteY203" fmla="*/ 1032921 h 1699043"/>
              <a:gd name="connsiteX204" fmla="*/ 8289611 w 10232859"/>
              <a:gd name="connsiteY204" fmla="*/ 1028630 h 1699043"/>
              <a:gd name="connsiteX205" fmla="*/ 8311483 w 10232859"/>
              <a:gd name="connsiteY205" fmla="*/ 1029399 h 1699043"/>
              <a:gd name="connsiteX206" fmla="*/ 8399489 w 10232859"/>
              <a:gd name="connsiteY206" fmla="*/ 1048562 h 1699043"/>
              <a:gd name="connsiteX207" fmla="*/ 8415973 w 10232859"/>
              <a:gd name="connsiteY207" fmla="*/ 1049660 h 1699043"/>
              <a:gd name="connsiteX208" fmla="*/ 8433326 w 10232859"/>
              <a:gd name="connsiteY208" fmla="*/ 1057881 h 1699043"/>
              <a:gd name="connsiteX209" fmla="*/ 8502328 w 10232859"/>
              <a:gd name="connsiteY209" fmla="*/ 1091498 h 1699043"/>
              <a:gd name="connsiteX210" fmla="*/ 8534346 w 10232859"/>
              <a:gd name="connsiteY210" fmla="*/ 1106980 h 1699043"/>
              <a:gd name="connsiteX211" fmla="*/ 8534980 w 10232859"/>
              <a:gd name="connsiteY211" fmla="*/ 1110861 h 1699043"/>
              <a:gd name="connsiteX212" fmla="*/ 8544104 w 10232859"/>
              <a:gd name="connsiteY212" fmla="*/ 1108406 h 1699043"/>
              <a:gd name="connsiteX213" fmla="*/ 8567742 w 10232859"/>
              <a:gd name="connsiteY213" fmla="*/ 1117590 h 1699043"/>
              <a:gd name="connsiteX214" fmla="*/ 8633779 w 10232859"/>
              <a:gd name="connsiteY214" fmla="*/ 1139226 h 1699043"/>
              <a:gd name="connsiteX215" fmla="*/ 8676965 w 10232859"/>
              <a:gd name="connsiteY215" fmla="*/ 1156949 h 1699043"/>
              <a:gd name="connsiteX216" fmla="*/ 8698944 w 10232859"/>
              <a:gd name="connsiteY216" fmla="*/ 1156939 h 1699043"/>
              <a:gd name="connsiteX217" fmla="*/ 8711456 w 10232859"/>
              <a:gd name="connsiteY217" fmla="*/ 1169217 h 1699043"/>
              <a:gd name="connsiteX218" fmla="*/ 8732793 w 10232859"/>
              <a:gd name="connsiteY218" fmla="*/ 1172972 h 1699043"/>
              <a:gd name="connsiteX219" fmla="*/ 8751897 w 10232859"/>
              <a:gd name="connsiteY219" fmla="*/ 1190886 h 1699043"/>
              <a:gd name="connsiteX220" fmla="*/ 8793564 w 10232859"/>
              <a:gd name="connsiteY220" fmla="*/ 1172572 h 1699043"/>
              <a:gd name="connsiteX221" fmla="*/ 8834270 w 10232859"/>
              <a:gd name="connsiteY221" fmla="*/ 1206624 h 1699043"/>
              <a:gd name="connsiteX222" fmla="*/ 8853872 w 10232859"/>
              <a:gd name="connsiteY222" fmla="*/ 1214714 h 1699043"/>
              <a:gd name="connsiteX223" fmla="*/ 8861901 w 10232859"/>
              <a:gd name="connsiteY223" fmla="*/ 1211375 h 1699043"/>
              <a:gd name="connsiteX224" fmla="*/ 8874168 w 10232859"/>
              <a:gd name="connsiteY224" fmla="*/ 1213967 h 1699043"/>
              <a:gd name="connsiteX225" fmla="*/ 8871123 w 10232859"/>
              <a:gd name="connsiteY225" fmla="*/ 1221160 h 1699043"/>
              <a:gd name="connsiteX226" fmla="*/ 8903537 w 10232859"/>
              <a:gd name="connsiteY226" fmla="*/ 1230588 h 1699043"/>
              <a:gd name="connsiteX227" fmla="*/ 8933767 w 10232859"/>
              <a:gd name="connsiteY227" fmla="*/ 1263368 h 1699043"/>
              <a:gd name="connsiteX228" fmla="*/ 8985765 w 10232859"/>
              <a:gd name="connsiteY228" fmla="*/ 1287664 h 1699043"/>
              <a:gd name="connsiteX229" fmla="*/ 9071444 w 10232859"/>
              <a:gd name="connsiteY229" fmla="*/ 1317305 h 1699043"/>
              <a:gd name="connsiteX230" fmla="*/ 9096711 w 10232859"/>
              <a:gd name="connsiteY230" fmla="*/ 1327777 h 1699043"/>
              <a:gd name="connsiteX231" fmla="*/ 9338853 w 10232859"/>
              <a:gd name="connsiteY231" fmla="*/ 1448046 h 1699043"/>
              <a:gd name="connsiteX232" fmla="*/ 9520814 w 10232859"/>
              <a:gd name="connsiteY232" fmla="*/ 1449827 h 1699043"/>
              <a:gd name="connsiteX233" fmla="*/ 9702271 w 10232859"/>
              <a:gd name="connsiteY233" fmla="*/ 1488553 h 1699043"/>
              <a:gd name="connsiteX234" fmla="*/ 9744273 w 10232859"/>
              <a:gd name="connsiteY234" fmla="*/ 1523512 h 1699043"/>
              <a:gd name="connsiteX235" fmla="*/ 9771903 w 10232859"/>
              <a:gd name="connsiteY235" fmla="*/ 1530034 h 1699043"/>
              <a:gd name="connsiteX236" fmla="*/ 9818565 w 10232859"/>
              <a:gd name="connsiteY236" fmla="*/ 1538545 h 1699043"/>
              <a:gd name="connsiteX237" fmla="*/ 9882202 w 10232859"/>
              <a:gd name="connsiteY237" fmla="*/ 1565888 h 1699043"/>
              <a:gd name="connsiteX238" fmla="*/ 10022025 w 10232859"/>
              <a:gd name="connsiteY238" fmla="*/ 1599696 h 1699043"/>
              <a:gd name="connsiteX239" fmla="*/ 10220406 w 10232859"/>
              <a:gd name="connsiteY239" fmla="*/ 1677005 h 1699043"/>
              <a:gd name="connsiteX240" fmla="*/ 10232859 w 10232859"/>
              <a:gd name="connsiteY240" fmla="*/ 1699043 h 1699043"/>
              <a:gd name="connsiteX241" fmla="*/ 0 w 10232859"/>
              <a:gd name="connsiteY241" fmla="*/ 1699043 h 1699043"/>
              <a:gd name="connsiteX242" fmla="*/ 0 w 10232859"/>
              <a:gd name="connsiteY242" fmla="*/ 21828 h 1699043"/>
              <a:gd name="connsiteX243" fmla="*/ 8097 w 10232859"/>
              <a:gd name="connsiteY243" fmla="*/ 24355 h 1699043"/>
              <a:gd name="connsiteX244" fmla="*/ 77128 w 10232859"/>
              <a:gd name="connsiteY244" fmla="*/ 6867 h 1699043"/>
              <a:gd name="connsiteX245" fmla="*/ 188338 w 10232859"/>
              <a:gd name="connsiteY245" fmla="*/ 5079 h 1699043"/>
              <a:gd name="connsiteX246" fmla="*/ 298809 w 10232859"/>
              <a:gd name="connsiteY246" fmla="*/ 6198 h 1699043"/>
              <a:gd name="connsiteX247" fmla="*/ 338985 w 10232859"/>
              <a:gd name="connsiteY247" fmla="*/ 8006 h 1699043"/>
              <a:gd name="connsiteX248" fmla="*/ 409815 w 10232859"/>
              <a:gd name="connsiteY248"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09654 w 10232859"/>
              <a:gd name="connsiteY146" fmla="*/ 343526 h 1699043"/>
              <a:gd name="connsiteX147" fmla="*/ 6067487 w 10232859"/>
              <a:gd name="connsiteY147" fmla="*/ 333712 h 1699043"/>
              <a:gd name="connsiteX148" fmla="*/ 6073281 w 10232859"/>
              <a:gd name="connsiteY148" fmla="*/ 334316 h 1699043"/>
              <a:gd name="connsiteX149" fmla="*/ 6086225 w 10232859"/>
              <a:gd name="connsiteY149" fmla="*/ 339621 h 1699043"/>
              <a:gd name="connsiteX150" fmla="*/ 6105063 w 10232859"/>
              <a:gd name="connsiteY150" fmla="*/ 347340 h 1699043"/>
              <a:gd name="connsiteX151" fmla="*/ 6195166 w 10232859"/>
              <a:gd name="connsiteY151" fmla="*/ 360190 h 1699043"/>
              <a:gd name="connsiteX152" fmla="*/ 6216259 w 10232859"/>
              <a:gd name="connsiteY152" fmla="*/ 363365 h 1699043"/>
              <a:gd name="connsiteX153" fmla="*/ 6228331 w 10232859"/>
              <a:gd name="connsiteY153" fmla="*/ 364034 h 1699043"/>
              <a:gd name="connsiteX154" fmla="*/ 6229602 w 10232859"/>
              <a:gd name="connsiteY154" fmla="*/ 363414 h 1699043"/>
              <a:gd name="connsiteX155" fmla="*/ 6258988 w 10232859"/>
              <a:gd name="connsiteY155" fmla="*/ 378660 h 1699043"/>
              <a:gd name="connsiteX156" fmla="*/ 6264106 w 10232859"/>
              <a:gd name="connsiteY156" fmla="*/ 379141 h 1699043"/>
              <a:gd name="connsiteX157" fmla="*/ 6281703 w 10232859"/>
              <a:gd name="connsiteY157" fmla="*/ 391054 h 1699043"/>
              <a:gd name="connsiteX158" fmla="*/ 6291622 w 10232859"/>
              <a:gd name="connsiteY158" fmla="*/ 396155 h 1699043"/>
              <a:gd name="connsiteX159" fmla="*/ 6292712 w 10232859"/>
              <a:gd name="connsiteY159" fmla="*/ 399771 h 1699043"/>
              <a:gd name="connsiteX160" fmla="*/ 6308227 w 10232859"/>
              <a:gd name="connsiteY160" fmla="*/ 406196 h 1699043"/>
              <a:gd name="connsiteX161" fmla="*/ 6328981 w 10232859"/>
              <a:gd name="connsiteY161" fmla="*/ 409495 h 1699043"/>
              <a:gd name="connsiteX162" fmla="*/ 6368693 w 10232859"/>
              <a:gd name="connsiteY162" fmla="*/ 417845 h 1699043"/>
              <a:gd name="connsiteX163" fmla="*/ 6414811 w 10232859"/>
              <a:gd name="connsiteY163" fmla="*/ 452200 h 1699043"/>
              <a:gd name="connsiteX164" fmla="*/ 6467879 w 10232859"/>
              <a:gd name="connsiteY164" fmla="*/ 468248 h 1699043"/>
              <a:gd name="connsiteX165" fmla="*/ 6564351 w 10232859"/>
              <a:gd name="connsiteY165" fmla="*/ 537518 h 1699043"/>
              <a:gd name="connsiteX166" fmla="*/ 6711178 w 10232859"/>
              <a:gd name="connsiteY166" fmla="*/ 573610 h 1699043"/>
              <a:gd name="connsiteX167" fmla="*/ 6764036 w 10232859"/>
              <a:gd name="connsiteY167" fmla="*/ 588943 h 1699043"/>
              <a:gd name="connsiteX168" fmla="*/ 6858983 w 10232859"/>
              <a:gd name="connsiteY168" fmla="*/ 623723 h 1699043"/>
              <a:gd name="connsiteX169" fmla="*/ 6910661 w 10232859"/>
              <a:gd name="connsiteY169" fmla="*/ 634620 h 1699043"/>
              <a:gd name="connsiteX170" fmla="*/ 6944111 w 10232859"/>
              <a:gd name="connsiteY170" fmla="*/ 659502 h 1699043"/>
              <a:gd name="connsiteX171" fmla="*/ 6965771 w 10232859"/>
              <a:gd name="connsiteY171" fmla="*/ 659931 h 1699043"/>
              <a:gd name="connsiteX172" fmla="*/ 6969639 w 10232859"/>
              <a:gd name="connsiteY172" fmla="*/ 659837 h 1699043"/>
              <a:gd name="connsiteX173" fmla="*/ 6982242 w 10232859"/>
              <a:gd name="connsiteY173" fmla="*/ 663112 h 1699043"/>
              <a:gd name="connsiteX174" fmla="*/ 6989387 w 10232859"/>
              <a:gd name="connsiteY174" fmla="*/ 659474 h 1699043"/>
              <a:gd name="connsiteX175" fmla="*/ 7010930 w 10232859"/>
              <a:gd name="connsiteY175" fmla="*/ 661134 h 1699043"/>
              <a:gd name="connsiteX176" fmla="*/ 7033125 w 10232859"/>
              <a:gd name="connsiteY176" fmla="*/ 668436 h 1699043"/>
              <a:gd name="connsiteX177" fmla="*/ 7134461 w 10232859"/>
              <a:gd name="connsiteY177" fmla="*/ 708192 h 1699043"/>
              <a:gd name="connsiteX178" fmla="*/ 7197450 w 10232859"/>
              <a:gd name="connsiteY178" fmla="*/ 729094 h 1699043"/>
              <a:gd name="connsiteX179" fmla="*/ 7225084 w 10232859"/>
              <a:gd name="connsiteY179" fmla="*/ 732505 h 1699043"/>
              <a:gd name="connsiteX180" fmla="*/ 7261183 w 10232859"/>
              <a:gd name="connsiteY180" fmla="*/ 740313 h 1699043"/>
              <a:gd name="connsiteX181" fmla="*/ 7327760 w 10232859"/>
              <a:gd name="connsiteY181" fmla="*/ 750586 h 1699043"/>
              <a:gd name="connsiteX182" fmla="*/ 7412222 w 10232859"/>
              <a:gd name="connsiteY182" fmla="*/ 770487 h 1699043"/>
              <a:gd name="connsiteX183" fmla="*/ 7457904 w 10232859"/>
              <a:gd name="connsiteY183" fmla="*/ 804321 h 1699043"/>
              <a:gd name="connsiteX184" fmla="*/ 7465795 w 10232859"/>
              <a:gd name="connsiteY184" fmla="*/ 802598 h 1699043"/>
              <a:gd name="connsiteX185" fmla="*/ 7505046 w 10232859"/>
              <a:gd name="connsiteY185" fmla="*/ 816517 h 1699043"/>
              <a:gd name="connsiteX186" fmla="*/ 7623220 w 10232859"/>
              <a:gd name="connsiteY186" fmla="*/ 888520 h 1699043"/>
              <a:gd name="connsiteX187" fmla="*/ 7700458 w 10232859"/>
              <a:gd name="connsiteY187" fmla="*/ 915079 h 1699043"/>
              <a:gd name="connsiteX188" fmla="*/ 7730988 w 10232859"/>
              <a:gd name="connsiteY188" fmla="*/ 920756 h 1699043"/>
              <a:gd name="connsiteX189" fmla="*/ 7781942 w 10232859"/>
              <a:gd name="connsiteY189" fmla="*/ 930503 h 1699043"/>
              <a:gd name="connsiteX190" fmla="*/ 7827704 w 10232859"/>
              <a:gd name="connsiteY190" fmla="*/ 928558 h 1699043"/>
              <a:gd name="connsiteX191" fmla="*/ 7867270 w 10232859"/>
              <a:gd name="connsiteY191" fmla="*/ 940366 h 1699043"/>
              <a:gd name="connsiteX192" fmla="*/ 7866538 w 10232859"/>
              <a:gd name="connsiteY192" fmla="*/ 955045 h 1699043"/>
              <a:gd name="connsiteX193" fmla="*/ 7912084 w 10232859"/>
              <a:gd name="connsiteY193" fmla="*/ 963800 h 1699043"/>
              <a:gd name="connsiteX194" fmla="*/ 7982264 w 10232859"/>
              <a:gd name="connsiteY194" fmla="*/ 975773 h 1699043"/>
              <a:gd name="connsiteX195" fmla="*/ 7991272 w 10232859"/>
              <a:gd name="connsiteY195" fmla="*/ 981104 h 1699043"/>
              <a:gd name="connsiteX196" fmla="*/ 8006496 w 10232859"/>
              <a:gd name="connsiteY196" fmla="*/ 972839 h 1699043"/>
              <a:gd name="connsiteX197" fmla="*/ 8034497 w 10232859"/>
              <a:gd name="connsiteY197" fmla="*/ 972054 h 1699043"/>
              <a:gd name="connsiteX198" fmla="*/ 8150881 w 10232859"/>
              <a:gd name="connsiteY198" fmla="*/ 990411 h 1699043"/>
              <a:gd name="connsiteX199" fmla="*/ 8172106 w 10232859"/>
              <a:gd name="connsiteY199" fmla="*/ 990512 h 1699043"/>
              <a:gd name="connsiteX200" fmla="*/ 8196076 w 10232859"/>
              <a:gd name="connsiteY200" fmla="*/ 1000078 h 1699043"/>
              <a:gd name="connsiteX201" fmla="*/ 8247463 w 10232859"/>
              <a:gd name="connsiteY201" fmla="*/ 1016332 h 1699043"/>
              <a:gd name="connsiteX202" fmla="*/ 8279272 w 10232859"/>
              <a:gd name="connsiteY202" fmla="*/ 1032921 h 1699043"/>
              <a:gd name="connsiteX203" fmla="*/ 8289611 w 10232859"/>
              <a:gd name="connsiteY203" fmla="*/ 1028630 h 1699043"/>
              <a:gd name="connsiteX204" fmla="*/ 8311483 w 10232859"/>
              <a:gd name="connsiteY204" fmla="*/ 1029399 h 1699043"/>
              <a:gd name="connsiteX205" fmla="*/ 8399489 w 10232859"/>
              <a:gd name="connsiteY205" fmla="*/ 1048562 h 1699043"/>
              <a:gd name="connsiteX206" fmla="*/ 8415973 w 10232859"/>
              <a:gd name="connsiteY206" fmla="*/ 1049660 h 1699043"/>
              <a:gd name="connsiteX207" fmla="*/ 8433326 w 10232859"/>
              <a:gd name="connsiteY207" fmla="*/ 1057881 h 1699043"/>
              <a:gd name="connsiteX208" fmla="*/ 8502328 w 10232859"/>
              <a:gd name="connsiteY208" fmla="*/ 1091498 h 1699043"/>
              <a:gd name="connsiteX209" fmla="*/ 8534346 w 10232859"/>
              <a:gd name="connsiteY209" fmla="*/ 1106980 h 1699043"/>
              <a:gd name="connsiteX210" fmla="*/ 8534980 w 10232859"/>
              <a:gd name="connsiteY210" fmla="*/ 1110861 h 1699043"/>
              <a:gd name="connsiteX211" fmla="*/ 8544104 w 10232859"/>
              <a:gd name="connsiteY211" fmla="*/ 1108406 h 1699043"/>
              <a:gd name="connsiteX212" fmla="*/ 8567742 w 10232859"/>
              <a:gd name="connsiteY212" fmla="*/ 1117590 h 1699043"/>
              <a:gd name="connsiteX213" fmla="*/ 8633779 w 10232859"/>
              <a:gd name="connsiteY213" fmla="*/ 1139226 h 1699043"/>
              <a:gd name="connsiteX214" fmla="*/ 8676965 w 10232859"/>
              <a:gd name="connsiteY214" fmla="*/ 1156949 h 1699043"/>
              <a:gd name="connsiteX215" fmla="*/ 8698944 w 10232859"/>
              <a:gd name="connsiteY215" fmla="*/ 1156939 h 1699043"/>
              <a:gd name="connsiteX216" fmla="*/ 8711456 w 10232859"/>
              <a:gd name="connsiteY216" fmla="*/ 1169217 h 1699043"/>
              <a:gd name="connsiteX217" fmla="*/ 8732793 w 10232859"/>
              <a:gd name="connsiteY217" fmla="*/ 1172972 h 1699043"/>
              <a:gd name="connsiteX218" fmla="*/ 8751897 w 10232859"/>
              <a:gd name="connsiteY218" fmla="*/ 1190886 h 1699043"/>
              <a:gd name="connsiteX219" fmla="*/ 8793564 w 10232859"/>
              <a:gd name="connsiteY219" fmla="*/ 1172572 h 1699043"/>
              <a:gd name="connsiteX220" fmla="*/ 8834270 w 10232859"/>
              <a:gd name="connsiteY220" fmla="*/ 1206624 h 1699043"/>
              <a:gd name="connsiteX221" fmla="*/ 8853872 w 10232859"/>
              <a:gd name="connsiteY221" fmla="*/ 1214714 h 1699043"/>
              <a:gd name="connsiteX222" fmla="*/ 8861901 w 10232859"/>
              <a:gd name="connsiteY222" fmla="*/ 1211375 h 1699043"/>
              <a:gd name="connsiteX223" fmla="*/ 8874168 w 10232859"/>
              <a:gd name="connsiteY223" fmla="*/ 1213967 h 1699043"/>
              <a:gd name="connsiteX224" fmla="*/ 8871123 w 10232859"/>
              <a:gd name="connsiteY224" fmla="*/ 1221160 h 1699043"/>
              <a:gd name="connsiteX225" fmla="*/ 8903537 w 10232859"/>
              <a:gd name="connsiteY225" fmla="*/ 1230588 h 1699043"/>
              <a:gd name="connsiteX226" fmla="*/ 8933767 w 10232859"/>
              <a:gd name="connsiteY226" fmla="*/ 1263368 h 1699043"/>
              <a:gd name="connsiteX227" fmla="*/ 8985765 w 10232859"/>
              <a:gd name="connsiteY227" fmla="*/ 1287664 h 1699043"/>
              <a:gd name="connsiteX228" fmla="*/ 9071444 w 10232859"/>
              <a:gd name="connsiteY228" fmla="*/ 1317305 h 1699043"/>
              <a:gd name="connsiteX229" fmla="*/ 9096711 w 10232859"/>
              <a:gd name="connsiteY229" fmla="*/ 1327777 h 1699043"/>
              <a:gd name="connsiteX230" fmla="*/ 9338853 w 10232859"/>
              <a:gd name="connsiteY230" fmla="*/ 1448046 h 1699043"/>
              <a:gd name="connsiteX231" fmla="*/ 9520814 w 10232859"/>
              <a:gd name="connsiteY231" fmla="*/ 1449827 h 1699043"/>
              <a:gd name="connsiteX232" fmla="*/ 9702271 w 10232859"/>
              <a:gd name="connsiteY232" fmla="*/ 1488553 h 1699043"/>
              <a:gd name="connsiteX233" fmla="*/ 9744273 w 10232859"/>
              <a:gd name="connsiteY233" fmla="*/ 1523512 h 1699043"/>
              <a:gd name="connsiteX234" fmla="*/ 9771903 w 10232859"/>
              <a:gd name="connsiteY234" fmla="*/ 1530034 h 1699043"/>
              <a:gd name="connsiteX235" fmla="*/ 9818565 w 10232859"/>
              <a:gd name="connsiteY235" fmla="*/ 1538545 h 1699043"/>
              <a:gd name="connsiteX236" fmla="*/ 9882202 w 10232859"/>
              <a:gd name="connsiteY236" fmla="*/ 1565888 h 1699043"/>
              <a:gd name="connsiteX237" fmla="*/ 10022025 w 10232859"/>
              <a:gd name="connsiteY237" fmla="*/ 1599696 h 1699043"/>
              <a:gd name="connsiteX238" fmla="*/ 10220406 w 10232859"/>
              <a:gd name="connsiteY238" fmla="*/ 1677005 h 1699043"/>
              <a:gd name="connsiteX239" fmla="*/ 10232859 w 10232859"/>
              <a:gd name="connsiteY239" fmla="*/ 1699043 h 1699043"/>
              <a:gd name="connsiteX240" fmla="*/ 0 w 10232859"/>
              <a:gd name="connsiteY240" fmla="*/ 1699043 h 1699043"/>
              <a:gd name="connsiteX241" fmla="*/ 0 w 10232859"/>
              <a:gd name="connsiteY241" fmla="*/ 21828 h 1699043"/>
              <a:gd name="connsiteX242" fmla="*/ 8097 w 10232859"/>
              <a:gd name="connsiteY242" fmla="*/ 24355 h 1699043"/>
              <a:gd name="connsiteX243" fmla="*/ 77128 w 10232859"/>
              <a:gd name="connsiteY243" fmla="*/ 6867 h 1699043"/>
              <a:gd name="connsiteX244" fmla="*/ 188338 w 10232859"/>
              <a:gd name="connsiteY244" fmla="*/ 5079 h 1699043"/>
              <a:gd name="connsiteX245" fmla="*/ 298809 w 10232859"/>
              <a:gd name="connsiteY245" fmla="*/ 6198 h 1699043"/>
              <a:gd name="connsiteX246" fmla="*/ 338985 w 10232859"/>
              <a:gd name="connsiteY246" fmla="*/ 8006 h 1699043"/>
              <a:gd name="connsiteX247" fmla="*/ 409815 w 10232859"/>
              <a:gd name="connsiteY247"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67487 w 10232859"/>
              <a:gd name="connsiteY146" fmla="*/ 333712 h 1699043"/>
              <a:gd name="connsiteX147" fmla="*/ 6073281 w 10232859"/>
              <a:gd name="connsiteY147" fmla="*/ 334316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67487 w 10232859"/>
              <a:gd name="connsiteY146" fmla="*/ 333712 h 1699043"/>
              <a:gd name="connsiteX147" fmla="*/ 5992653 w 10232859"/>
              <a:gd name="connsiteY147" fmla="*/ 428990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5992653 w 10232859"/>
              <a:gd name="connsiteY147" fmla="*/ 428990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6538 w 10232859"/>
              <a:gd name="connsiteY190" fmla="*/ 955045 h 1699043"/>
              <a:gd name="connsiteX191" fmla="*/ 7912084 w 10232859"/>
              <a:gd name="connsiteY191" fmla="*/ 963800 h 1699043"/>
              <a:gd name="connsiteX192" fmla="*/ 7982264 w 10232859"/>
              <a:gd name="connsiteY192" fmla="*/ 975773 h 1699043"/>
              <a:gd name="connsiteX193" fmla="*/ 7991272 w 10232859"/>
              <a:gd name="connsiteY193" fmla="*/ 981104 h 1699043"/>
              <a:gd name="connsiteX194" fmla="*/ 8006496 w 10232859"/>
              <a:gd name="connsiteY194" fmla="*/ 972839 h 1699043"/>
              <a:gd name="connsiteX195" fmla="*/ 8034497 w 10232859"/>
              <a:gd name="connsiteY195" fmla="*/ 972054 h 1699043"/>
              <a:gd name="connsiteX196" fmla="*/ 8150881 w 10232859"/>
              <a:gd name="connsiteY196" fmla="*/ 990411 h 1699043"/>
              <a:gd name="connsiteX197" fmla="*/ 8172106 w 10232859"/>
              <a:gd name="connsiteY197" fmla="*/ 990512 h 1699043"/>
              <a:gd name="connsiteX198" fmla="*/ 8196076 w 10232859"/>
              <a:gd name="connsiteY198" fmla="*/ 1000078 h 1699043"/>
              <a:gd name="connsiteX199" fmla="*/ 8247463 w 10232859"/>
              <a:gd name="connsiteY199" fmla="*/ 1016332 h 1699043"/>
              <a:gd name="connsiteX200" fmla="*/ 8279272 w 10232859"/>
              <a:gd name="connsiteY200" fmla="*/ 1032921 h 1699043"/>
              <a:gd name="connsiteX201" fmla="*/ 8289611 w 10232859"/>
              <a:gd name="connsiteY201" fmla="*/ 1028630 h 1699043"/>
              <a:gd name="connsiteX202" fmla="*/ 8311483 w 10232859"/>
              <a:gd name="connsiteY202" fmla="*/ 1029399 h 1699043"/>
              <a:gd name="connsiteX203" fmla="*/ 8399489 w 10232859"/>
              <a:gd name="connsiteY203" fmla="*/ 1048562 h 1699043"/>
              <a:gd name="connsiteX204" fmla="*/ 8415973 w 10232859"/>
              <a:gd name="connsiteY204" fmla="*/ 1049660 h 1699043"/>
              <a:gd name="connsiteX205" fmla="*/ 8433326 w 10232859"/>
              <a:gd name="connsiteY205" fmla="*/ 1057881 h 1699043"/>
              <a:gd name="connsiteX206" fmla="*/ 8502328 w 10232859"/>
              <a:gd name="connsiteY206" fmla="*/ 1091498 h 1699043"/>
              <a:gd name="connsiteX207" fmla="*/ 8534346 w 10232859"/>
              <a:gd name="connsiteY207" fmla="*/ 1106980 h 1699043"/>
              <a:gd name="connsiteX208" fmla="*/ 8534980 w 10232859"/>
              <a:gd name="connsiteY208" fmla="*/ 1110861 h 1699043"/>
              <a:gd name="connsiteX209" fmla="*/ 8544104 w 10232859"/>
              <a:gd name="connsiteY209" fmla="*/ 1108406 h 1699043"/>
              <a:gd name="connsiteX210" fmla="*/ 8567742 w 10232859"/>
              <a:gd name="connsiteY210" fmla="*/ 1117590 h 1699043"/>
              <a:gd name="connsiteX211" fmla="*/ 8633779 w 10232859"/>
              <a:gd name="connsiteY211" fmla="*/ 1139226 h 1699043"/>
              <a:gd name="connsiteX212" fmla="*/ 8676965 w 10232859"/>
              <a:gd name="connsiteY212" fmla="*/ 1156949 h 1699043"/>
              <a:gd name="connsiteX213" fmla="*/ 8698944 w 10232859"/>
              <a:gd name="connsiteY213" fmla="*/ 1156939 h 1699043"/>
              <a:gd name="connsiteX214" fmla="*/ 8711456 w 10232859"/>
              <a:gd name="connsiteY214" fmla="*/ 1169217 h 1699043"/>
              <a:gd name="connsiteX215" fmla="*/ 8732793 w 10232859"/>
              <a:gd name="connsiteY215" fmla="*/ 1172972 h 1699043"/>
              <a:gd name="connsiteX216" fmla="*/ 8751897 w 10232859"/>
              <a:gd name="connsiteY216" fmla="*/ 1190886 h 1699043"/>
              <a:gd name="connsiteX217" fmla="*/ 8793564 w 10232859"/>
              <a:gd name="connsiteY217" fmla="*/ 1172572 h 1699043"/>
              <a:gd name="connsiteX218" fmla="*/ 8834270 w 10232859"/>
              <a:gd name="connsiteY218" fmla="*/ 1206624 h 1699043"/>
              <a:gd name="connsiteX219" fmla="*/ 8853872 w 10232859"/>
              <a:gd name="connsiteY219" fmla="*/ 1214714 h 1699043"/>
              <a:gd name="connsiteX220" fmla="*/ 8861901 w 10232859"/>
              <a:gd name="connsiteY220" fmla="*/ 1211375 h 1699043"/>
              <a:gd name="connsiteX221" fmla="*/ 8874168 w 10232859"/>
              <a:gd name="connsiteY221" fmla="*/ 1213967 h 1699043"/>
              <a:gd name="connsiteX222" fmla="*/ 8871123 w 10232859"/>
              <a:gd name="connsiteY222" fmla="*/ 1221160 h 1699043"/>
              <a:gd name="connsiteX223" fmla="*/ 8903537 w 10232859"/>
              <a:gd name="connsiteY223" fmla="*/ 1230588 h 1699043"/>
              <a:gd name="connsiteX224" fmla="*/ 8933767 w 10232859"/>
              <a:gd name="connsiteY224" fmla="*/ 1263368 h 1699043"/>
              <a:gd name="connsiteX225" fmla="*/ 8985765 w 10232859"/>
              <a:gd name="connsiteY225" fmla="*/ 1287664 h 1699043"/>
              <a:gd name="connsiteX226" fmla="*/ 9071444 w 10232859"/>
              <a:gd name="connsiteY226" fmla="*/ 1317305 h 1699043"/>
              <a:gd name="connsiteX227" fmla="*/ 9096711 w 10232859"/>
              <a:gd name="connsiteY227" fmla="*/ 1327777 h 1699043"/>
              <a:gd name="connsiteX228" fmla="*/ 9338853 w 10232859"/>
              <a:gd name="connsiteY228" fmla="*/ 1448046 h 1699043"/>
              <a:gd name="connsiteX229" fmla="*/ 9520814 w 10232859"/>
              <a:gd name="connsiteY229" fmla="*/ 1449827 h 1699043"/>
              <a:gd name="connsiteX230" fmla="*/ 9702271 w 10232859"/>
              <a:gd name="connsiteY230" fmla="*/ 1488553 h 1699043"/>
              <a:gd name="connsiteX231" fmla="*/ 9744273 w 10232859"/>
              <a:gd name="connsiteY231" fmla="*/ 1523512 h 1699043"/>
              <a:gd name="connsiteX232" fmla="*/ 9771903 w 10232859"/>
              <a:gd name="connsiteY232" fmla="*/ 1530034 h 1699043"/>
              <a:gd name="connsiteX233" fmla="*/ 9818565 w 10232859"/>
              <a:gd name="connsiteY233" fmla="*/ 1538545 h 1699043"/>
              <a:gd name="connsiteX234" fmla="*/ 9882202 w 10232859"/>
              <a:gd name="connsiteY234" fmla="*/ 1565888 h 1699043"/>
              <a:gd name="connsiteX235" fmla="*/ 10022025 w 10232859"/>
              <a:gd name="connsiteY235" fmla="*/ 1599696 h 1699043"/>
              <a:gd name="connsiteX236" fmla="*/ 10220406 w 10232859"/>
              <a:gd name="connsiteY236" fmla="*/ 1677005 h 1699043"/>
              <a:gd name="connsiteX237" fmla="*/ 10232859 w 10232859"/>
              <a:gd name="connsiteY237" fmla="*/ 1699043 h 1699043"/>
              <a:gd name="connsiteX238" fmla="*/ 0 w 10232859"/>
              <a:gd name="connsiteY238" fmla="*/ 1699043 h 1699043"/>
              <a:gd name="connsiteX239" fmla="*/ 0 w 10232859"/>
              <a:gd name="connsiteY239" fmla="*/ 21828 h 1699043"/>
              <a:gd name="connsiteX240" fmla="*/ 8097 w 10232859"/>
              <a:gd name="connsiteY240" fmla="*/ 24355 h 1699043"/>
              <a:gd name="connsiteX241" fmla="*/ 77128 w 10232859"/>
              <a:gd name="connsiteY241" fmla="*/ 6867 h 1699043"/>
              <a:gd name="connsiteX242" fmla="*/ 188338 w 10232859"/>
              <a:gd name="connsiteY242" fmla="*/ 5079 h 1699043"/>
              <a:gd name="connsiteX243" fmla="*/ 298809 w 10232859"/>
              <a:gd name="connsiteY243" fmla="*/ 6198 h 1699043"/>
              <a:gd name="connsiteX244" fmla="*/ 338985 w 10232859"/>
              <a:gd name="connsiteY244" fmla="*/ 8006 h 1699043"/>
              <a:gd name="connsiteX245" fmla="*/ 409815 w 10232859"/>
              <a:gd name="connsiteY245"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06496 w 10232859"/>
              <a:gd name="connsiteY193" fmla="*/ 972839 h 1699043"/>
              <a:gd name="connsiteX194" fmla="*/ 8034497 w 10232859"/>
              <a:gd name="connsiteY194" fmla="*/ 972054 h 1699043"/>
              <a:gd name="connsiteX195" fmla="*/ 8150881 w 10232859"/>
              <a:gd name="connsiteY195" fmla="*/ 990411 h 1699043"/>
              <a:gd name="connsiteX196" fmla="*/ 8172106 w 10232859"/>
              <a:gd name="connsiteY196" fmla="*/ 990512 h 1699043"/>
              <a:gd name="connsiteX197" fmla="*/ 8196076 w 10232859"/>
              <a:gd name="connsiteY197" fmla="*/ 1000078 h 1699043"/>
              <a:gd name="connsiteX198" fmla="*/ 8247463 w 10232859"/>
              <a:gd name="connsiteY198" fmla="*/ 1016332 h 1699043"/>
              <a:gd name="connsiteX199" fmla="*/ 8279272 w 10232859"/>
              <a:gd name="connsiteY199" fmla="*/ 1032921 h 1699043"/>
              <a:gd name="connsiteX200" fmla="*/ 8289611 w 10232859"/>
              <a:gd name="connsiteY200" fmla="*/ 1028630 h 1699043"/>
              <a:gd name="connsiteX201" fmla="*/ 8311483 w 10232859"/>
              <a:gd name="connsiteY201" fmla="*/ 1029399 h 1699043"/>
              <a:gd name="connsiteX202" fmla="*/ 8399489 w 10232859"/>
              <a:gd name="connsiteY202" fmla="*/ 1048562 h 1699043"/>
              <a:gd name="connsiteX203" fmla="*/ 8415973 w 10232859"/>
              <a:gd name="connsiteY203" fmla="*/ 1049660 h 1699043"/>
              <a:gd name="connsiteX204" fmla="*/ 8433326 w 10232859"/>
              <a:gd name="connsiteY204" fmla="*/ 1057881 h 1699043"/>
              <a:gd name="connsiteX205" fmla="*/ 8502328 w 10232859"/>
              <a:gd name="connsiteY205" fmla="*/ 1091498 h 1699043"/>
              <a:gd name="connsiteX206" fmla="*/ 8534346 w 10232859"/>
              <a:gd name="connsiteY206" fmla="*/ 1106980 h 1699043"/>
              <a:gd name="connsiteX207" fmla="*/ 8534980 w 10232859"/>
              <a:gd name="connsiteY207" fmla="*/ 1110861 h 1699043"/>
              <a:gd name="connsiteX208" fmla="*/ 8544104 w 10232859"/>
              <a:gd name="connsiteY208" fmla="*/ 1108406 h 1699043"/>
              <a:gd name="connsiteX209" fmla="*/ 8567742 w 10232859"/>
              <a:gd name="connsiteY209" fmla="*/ 1117590 h 1699043"/>
              <a:gd name="connsiteX210" fmla="*/ 8633779 w 10232859"/>
              <a:gd name="connsiteY210" fmla="*/ 1139226 h 1699043"/>
              <a:gd name="connsiteX211" fmla="*/ 8676965 w 10232859"/>
              <a:gd name="connsiteY211" fmla="*/ 1156949 h 1699043"/>
              <a:gd name="connsiteX212" fmla="*/ 8698944 w 10232859"/>
              <a:gd name="connsiteY212" fmla="*/ 1156939 h 1699043"/>
              <a:gd name="connsiteX213" fmla="*/ 8711456 w 10232859"/>
              <a:gd name="connsiteY213" fmla="*/ 1169217 h 1699043"/>
              <a:gd name="connsiteX214" fmla="*/ 8732793 w 10232859"/>
              <a:gd name="connsiteY214" fmla="*/ 1172972 h 1699043"/>
              <a:gd name="connsiteX215" fmla="*/ 8751897 w 10232859"/>
              <a:gd name="connsiteY215" fmla="*/ 1190886 h 1699043"/>
              <a:gd name="connsiteX216" fmla="*/ 8793564 w 10232859"/>
              <a:gd name="connsiteY216" fmla="*/ 1172572 h 1699043"/>
              <a:gd name="connsiteX217" fmla="*/ 8834270 w 10232859"/>
              <a:gd name="connsiteY217" fmla="*/ 1206624 h 1699043"/>
              <a:gd name="connsiteX218" fmla="*/ 8853872 w 10232859"/>
              <a:gd name="connsiteY218" fmla="*/ 1214714 h 1699043"/>
              <a:gd name="connsiteX219" fmla="*/ 8861901 w 10232859"/>
              <a:gd name="connsiteY219" fmla="*/ 1211375 h 1699043"/>
              <a:gd name="connsiteX220" fmla="*/ 8874168 w 10232859"/>
              <a:gd name="connsiteY220" fmla="*/ 1213967 h 1699043"/>
              <a:gd name="connsiteX221" fmla="*/ 8871123 w 10232859"/>
              <a:gd name="connsiteY221" fmla="*/ 1221160 h 1699043"/>
              <a:gd name="connsiteX222" fmla="*/ 8903537 w 10232859"/>
              <a:gd name="connsiteY222" fmla="*/ 1230588 h 1699043"/>
              <a:gd name="connsiteX223" fmla="*/ 8933767 w 10232859"/>
              <a:gd name="connsiteY223" fmla="*/ 1263368 h 1699043"/>
              <a:gd name="connsiteX224" fmla="*/ 8985765 w 10232859"/>
              <a:gd name="connsiteY224" fmla="*/ 1287664 h 1699043"/>
              <a:gd name="connsiteX225" fmla="*/ 9071444 w 10232859"/>
              <a:gd name="connsiteY225" fmla="*/ 1317305 h 1699043"/>
              <a:gd name="connsiteX226" fmla="*/ 9096711 w 10232859"/>
              <a:gd name="connsiteY226" fmla="*/ 1327777 h 1699043"/>
              <a:gd name="connsiteX227" fmla="*/ 9338853 w 10232859"/>
              <a:gd name="connsiteY227" fmla="*/ 1448046 h 1699043"/>
              <a:gd name="connsiteX228" fmla="*/ 9520814 w 10232859"/>
              <a:gd name="connsiteY228" fmla="*/ 1449827 h 1699043"/>
              <a:gd name="connsiteX229" fmla="*/ 9702271 w 10232859"/>
              <a:gd name="connsiteY229" fmla="*/ 1488553 h 1699043"/>
              <a:gd name="connsiteX230" fmla="*/ 9744273 w 10232859"/>
              <a:gd name="connsiteY230" fmla="*/ 1523512 h 1699043"/>
              <a:gd name="connsiteX231" fmla="*/ 9771903 w 10232859"/>
              <a:gd name="connsiteY231" fmla="*/ 1530034 h 1699043"/>
              <a:gd name="connsiteX232" fmla="*/ 9818565 w 10232859"/>
              <a:gd name="connsiteY232" fmla="*/ 1538545 h 1699043"/>
              <a:gd name="connsiteX233" fmla="*/ 9882202 w 10232859"/>
              <a:gd name="connsiteY233" fmla="*/ 1565888 h 1699043"/>
              <a:gd name="connsiteX234" fmla="*/ 10022025 w 10232859"/>
              <a:gd name="connsiteY234" fmla="*/ 1599696 h 1699043"/>
              <a:gd name="connsiteX235" fmla="*/ 10220406 w 10232859"/>
              <a:gd name="connsiteY235" fmla="*/ 1677005 h 1699043"/>
              <a:gd name="connsiteX236" fmla="*/ 10232859 w 10232859"/>
              <a:gd name="connsiteY236" fmla="*/ 1699043 h 1699043"/>
              <a:gd name="connsiteX237" fmla="*/ 0 w 10232859"/>
              <a:gd name="connsiteY237" fmla="*/ 1699043 h 1699043"/>
              <a:gd name="connsiteX238" fmla="*/ 0 w 10232859"/>
              <a:gd name="connsiteY238" fmla="*/ 21828 h 1699043"/>
              <a:gd name="connsiteX239" fmla="*/ 8097 w 10232859"/>
              <a:gd name="connsiteY239" fmla="*/ 24355 h 1699043"/>
              <a:gd name="connsiteX240" fmla="*/ 77128 w 10232859"/>
              <a:gd name="connsiteY240" fmla="*/ 6867 h 1699043"/>
              <a:gd name="connsiteX241" fmla="*/ 188338 w 10232859"/>
              <a:gd name="connsiteY241" fmla="*/ 5079 h 1699043"/>
              <a:gd name="connsiteX242" fmla="*/ 298809 w 10232859"/>
              <a:gd name="connsiteY242" fmla="*/ 6198 h 1699043"/>
              <a:gd name="connsiteX243" fmla="*/ 338985 w 10232859"/>
              <a:gd name="connsiteY243" fmla="*/ 8006 h 1699043"/>
              <a:gd name="connsiteX244" fmla="*/ 409815 w 10232859"/>
              <a:gd name="connsiteY244"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06496 w 10232859"/>
              <a:gd name="connsiteY193" fmla="*/ 972839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11456 w 10232859"/>
              <a:gd name="connsiteY212" fmla="*/ 1169217 h 1699043"/>
              <a:gd name="connsiteX213" fmla="*/ 8732793 w 10232859"/>
              <a:gd name="connsiteY213" fmla="*/ 1172972 h 1699043"/>
              <a:gd name="connsiteX214" fmla="*/ 8751897 w 10232859"/>
              <a:gd name="connsiteY214" fmla="*/ 1190886 h 1699043"/>
              <a:gd name="connsiteX215" fmla="*/ 8793564 w 10232859"/>
              <a:gd name="connsiteY215" fmla="*/ 1172572 h 1699043"/>
              <a:gd name="connsiteX216" fmla="*/ 8834270 w 10232859"/>
              <a:gd name="connsiteY216" fmla="*/ 1206624 h 1699043"/>
              <a:gd name="connsiteX217" fmla="*/ 8853872 w 10232859"/>
              <a:gd name="connsiteY217" fmla="*/ 1214714 h 1699043"/>
              <a:gd name="connsiteX218" fmla="*/ 8861901 w 10232859"/>
              <a:gd name="connsiteY218" fmla="*/ 1211375 h 1699043"/>
              <a:gd name="connsiteX219" fmla="*/ 8874168 w 10232859"/>
              <a:gd name="connsiteY219" fmla="*/ 1213967 h 1699043"/>
              <a:gd name="connsiteX220" fmla="*/ 8871123 w 10232859"/>
              <a:gd name="connsiteY220" fmla="*/ 1221160 h 1699043"/>
              <a:gd name="connsiteX221" fmla="*/ 8903537 w 10232859"/>
              <a:gd name="connsiteY221" fmla="*/ 1230588 h 1699043"/>
              <a:gd name="connsiteX222" fmla="*/ 8933767 w 10232859"/>
              <a:gd name="connsiteY222" fmla="*/ 1263368 h 1699043"/>
              <a:gd name="connsiteX223" fmla="*/ 8985765 w 10232859"/>
              <a:gd name="connsiteY223" fmla="*/ 1287664 h 1699043"/>
              <a:gd name="connsiteX224" fmla="*/ 9071444 w 10232859"/>
              <a:gd name="connsiteY224" fmla="*/ 1317305 h 1699043"/>
              <a:gd name="connsiteX225" fmla="*/ 9096711 w 10232859"/>
              <a:gd name="connsiteY225" fmla="*/ 1327777 h 1699043"/>
              <a:gd name="connsiteX226" fmla="*/ 9338853 w 10232859"/>
              <a:gd name="connsiteY226" fmla="*/ 1448046 h 1699043"/>
              <a:gd name="connsiteX227" fmla="*/ 9520814 w 10232859"/>
              <a:gd name="connsiteY227" fmla="*/ 1449827 h 1699043"/>
              <a:gd name="connsiteX228" fmla="*/ 9702271 w 10232859"/>
              <a:gd name="connsiteY228" fmla="*/ 1488553 h 1699043"/>
              <a:gd name="connsiteX229" fmla="*/ 9744273 w 10232859"/>
              <a:gd name="connsiteY229" fmla="*/ 1523512 h 1699043"/>
              <a:gd name="connsiteX230" fmla="*/ 9771903 w 10232859"/>
              <a:gd name="connsiteY230" fmla="*/ 1530034 h 1699043"/>
              <a:gd name="connsiteX231" fmla="*/ 9818565 w 10232859"/>
              <a:gd name="connsiteY231" fmla="*/ 1538545 h 1699043"/>
              <a:gd name="connsiteX232" fmla="*/ 9882202 w 10232859"/>
              <a:gd name="connsiteY232" fmla="*/ 1565888 h 1699043"/>
              <a:gd name="connsiteX233" fmla="*/ 10022025 w 10232859"/>
              <a:gd name="connsiteY233" fmla="*/ 1599696 h 1699043"/>
              <a:gd name="connsiteX234" fmla="*/ 10220406 w 10232859"/>
              <a:gd name="connsiteY234" fmla="*/ 1677005 h 1699043"/>
              <a:gd name="connsiteX235" fmla="*/ 10232859 w 10232859"/>
              <a:gd name="connsiteY235" fmla="*/ 1699043 h 1699043"/>
              <a:gd name="connsiteX236" fmla="*/ 0 w 10232859"/>
              <a:gd name="connsiteY236" fmla="*/ 1699043 h 1699043"/>
              <a:gd name="connsiteX237" fmla="*/ 0 w 10232859"/>
              <a:gd name="connsiteY237" fmla="*/ 21828 h 1699043"/>
              <a:gd name="connsiteX238" fmla="*/ 8097 w 10232859"/>
              <a:gd name="connsiteY238" fmla="*/ 24355 h 1699043"/>
              <a:gd name="connsiteX239" fmla="*/ 77128 w 10232859"/>
              <a:gd name="connsiteY239" fmla="*/ 6867 h 1699043"/>
              <a:gd name="connsiteX240" fmla="*/ 188338 w 10232859"/>
              <a:gd name="connsiteY240" fmla="*/ 5079 h 1699043"/>
              <a:gd name="connsiteX241" fmla="*/ 298809 w 10232859"/>
              <a:gd name="connsiteY241" fmla="*/ 6198 h 1699043"/>
              <a:gd name="connsiteX242" fmla="*/ 338985 w 10232859"/>
              <a:gd name="connsiteY242" fmla="*/ 8006 h 1699043"/>
              <a:gd name="connsiteX243" fmla="*/ 409815 w 10232859"/>
              <a:gd name="connsiteY243"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11456 w 10232859"/>
              <a:gd name="connsiteY212" fmla="*/ 1169217 h 1699043"/>
              <a:gd name="connsiteX213" fmla="*/ 8732793 w 10232859"/>
              <a:gd name="connsiteY213" fmla="*/ 1172972 h 1699043"/>
              <a:gd name="connsiteX214" fmla="*/ 8751897 w 10232859"/>
              <a:gd name="connsiteY214" fmla="*/ 1190886 h 1699043"/>
              <a:gd name="connsiteX215" fmla="*/ 8793564 w 10232859"/>
              <a:gd name="connsiteY215" fmla="*/ 1172572 h 1699043"/>
              <a:gd name="connsiteX216" fmla="*/ 8834270 w 10232859"/>
              <a:gd name="connsiteY216" fmla="*/ 1206624 h 1699043"/>
              <a:gd name="connsiteX217" fmla="*/ 8853872 w 10232859"/>
              <a:gd name="connsiteY217" fmla="*/ 1214714 h 1699043"/>
              <a:gd name="connsiteX218" fmla="*/ 8861901 w 10232859"/>
              <a:gd name="connsiteY218" fmla="*/ 1211375 h 1699043"/>
              <a:gd name="connsiteX219" fmla="*/ 8874168 w 10232859"/>
              <a:gd name="connsiteY219" fmla="*/ 1213967 h 1699043"/>
              <a:gd name="connsiteX220" fmla="*/ 8871123 w 10232859"/>
              <a:gd name="connsiteY220" fmla="*/ 1221160 h 1699043"/>
              <a:gd name="connsiteX221" fmla="*/ 8903537 w 10232859"/>
              <a:gd name="connsiteY221" fmla="*/ 1230588 h 1699043"/>
              <a:gd name="connsiteX222" fmla="*/ 8933767 w 10232859"/>
              <a:gd name="connsiteY222" fmla="*/ 1263368 h 1699043"/>
              <a:gd name="connsiteX223" fmla="*/ 8985765 w 10232859"/>
              <a:gd name="connsiteY223" fmla="*/ 1287664 h 1699043"/>
              <a:gd name="connsiteX224" fmla="*/ 9071444 w 10232859"/>
              <a:gd name="connsiteY224" fmla="*/ 1317305 h 1699043"/>
              <a:gd name="connsiteX225" fmla="*/ 9096711 w 10232859"/>
              <a:gd name="connsiteY225" fmla="*/ 1327777 h 1699043"/>
              <a:gd name="connsiteX226" fmla="*/ 9338853 w 10232859"/>
              <a:gd name="connsiteY226" fmla="*/ 1448046 h 1699043"/>
              <a:gd name="connsiteX227" fmla="*/ 9520814 w 10232859"/>
              <a:gd name="connsiteY227" fmla="*/ 1449827 h 1699043"/>
              <a:gd name="connsiteX228" fmla="*/ 9702271 w 10232859"/>
              <a:gd name="connsiteY228" fmla="*/ 1488553 h 1699043"/>
              <a:gd name="connsiteX229" fmla="*/ 9744273 w 10232859"/>
              <a:gd name="connsiteY229" fmla="*/ 1523512 h 1699043"/>
              <a:gd name="connsiteX230" fmla="*/ 9771903 w 10232859"/>
              <a:gd name="connsiteY230" fmla="*/ 1530034 h 1699043"/>
              <a:gd name="connsiteX231" fmla="*/ 9818565 w 10232859"/>
              <a:gd name="connsiteY231" fmla="*/ 1538545 h 1699043"/>
              <a:gd name="connsiteX232" fmla="*/ 9882202 w 10232859"/>
              <a:gd name="connsiteY232" fmla="*/ 1565888 h 1699043"/>
              <a:gd name="connsiteX233" fmla="*/ 10022025 w 10232859"/>
              <a:gd name="connsiteY233" fmla="*/ 1599696 h 1699043"/>
              <a:gd name="connsiteX234" fmla="*/ 10220406 w 10232859"/>
              <a:gd name="connsiteY234" fmla="*/ 1677005 h 1699043"/>
              <a:gd name="connsiteX235" fmla="*/ 10232859 w 10232859"/>
              <a:gd name="connsiteY235" fmla="*/ 1699043 h 1699043"/>
              <a:gd name="connsiteX236" fmla="*/ 0 w 10232859"/>
              <a:gd name="connsiteY236" fmla="*/ 1699043 h 1699043"/>
              <a:gd name="connsiteX237" fmla="*/ 0 w 10232859"/>
              <a:gd name="connsiteY237" fmla="*/ 21828 h 1699043"/>
              <a:gd name="connsiteX238" fmla="*/ 8097 w 10232859"/>
              <a:gd name="connsiteY238" fmla="*/ 24355 h 1699043"/>
              <a:gd name="connsiteX239" fmla="*/ 77128 w 10232859"/>
              <a:gd name="connsiteY239" fmla="*/ 6867 h 1699043"/>
              <a:gd name="connsiteX240" fmla="*/ 188338 w 10232859"/>
              <a:gd name="connsiteY240" fmla="*/ 5079 h 1699043"/>
              <a:gd name="connsiteX241" fmla="*/ 298809 w 10232859"/>
              <a:gd name="connsiteY241" fmla="*/ 6198 h 1699043"/>
              <a:gd name="connsiteX242" fmla="*/ 338985 w 10232859"/>
              <a:gd name="connsiteY242" fmla="*/ 8006 h 1699043"/>
              <a:gd name="connsiteX243" fmla="*/ 409815 w 10232859"/>
              <a:gd name="connsiteY243"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32793 w 10232859"/>
              <a:gd name="connsiteY212" fmla="*/ 1172972 h 1699043"/>
              <a:gd name="connsiteX213" fmla="*/ 8751897 w 10232859"/>
              <a:gd name="connsiteY213" fmla="*/ 1190886 h 1699043"/>
              <a:gd name="connsiteX214" fmla="*/ 8793564 w 10232859"/>
              <a:gd name="connsiteY214" fmla="*/ 1172572 h 1699043"/>
              <a:gd name="connsiteX215" fmla="*/ 8834270 w 10232859"/>
              <a:gd name="connsiteY215" fmla="*/ 1206624 h 1699043"/>
              <a:gd name="connsiteX216" fmla="*/ 8853872 w 10232859"/>
              <a:gd name="connsiteY216" fmla="*/ 1214714 h 1699043"/>
              <a:gd name="connsiteX217" fmla="*/ 8861901 w 10232859"/>
              <a:gd name="connsiteY217" fmla="*/ 1211375 h 1699043"/>
              <a:gd name="connsiteX218" fmla="*/ 8874168 w 10232859"/>
              <a:gd name="connsiteY218" fmla="*/ 1213967 h 1699043"/>
              <a:gd name="connsiteX219" fmla="*/ 8871123 w 10232859"/>
              <a:gd name="connsiteY219" fmla="*/ 1221160 h 1699043"/>
              <a:gd name="connsiteX220" fmla="*/ 8903537 w 10232859"/>
              <a:gd name="connsiteY220" fmla="*/ 1230588 h 1699043"/>
              <a:gd name="connsiteX221" fmla="*/ 8933767 w 10232859"/>
              <a:gd name="connsiteY221" fmla="*/ 1263368 h 1699043"/>
              <a:gd name="connsiteX222" fmla="*/ 8985765 w 10232859"/>
              <a:gd name="connsiteY222" fmla="*/ 1287664 h 1699043"/>
              <a:gd name="connsiteX223" fmla="*/ 9071444 w 10232859"/>
              <a:gd name="connsiteY223" fmla="*/ 1317305 h 1699043"/>
              <a:gd name="connsiteX224" fmla="*/ 9096711 w 10232859"/>
              <a:gd name="connsiteY224" fmla="*/ 1327777 h 1699043"/>
              <a:gd name="connsiteX225" fmla="*/ 9338853 w 10232859"/>
              <a:gd name="connsiteY225" fmla="*/ 1448046 h 1699043"/>
              <a:gd name="connsiteX226" fmla="*/ 9520814 w 10232859"/>
              <a:gd name="connsiteY226" fmla="*/ 1449827 h 1699043"/>
              <a:gd name="connsiteX227" fmla="*/ 9702271 w 10232859"/>
              <a:gd name="connsiteY227" fmla="*/ 1488553 h 1699043"/>
              <a:gd name="connsiteX228" fmla="*/ 9744273 w 10232859"/>
              <a:gd name="connsiteY228" fmla="*/ 1523512 h 1699043"/>
              <a:gd name="connsiteX229" fmla="*/ 9771903 w 10232859"/>
              <a:gd name="connsiteY229" fmla="*/ 1530034 h 1699043"/>
              <a:gd name="connsiteX230" fmla="*/ 9818565 w 10232859"/>
              <a:gd name="connsiteY230" fmla="*/ 1538545 h 1699043"/>
              <a:gd name="connsiteX231" fmla="*/ 9882202 w 10232859"/>
              <a:gd name="connsiteY231" fmla="*/ 1565888 h 1699043"/>
              <a:gd name="connsiteX232" fmla="*/ 10022025 w 10232859"/>
              <a:gd name="connsiteY232" fmla="*/ 1599696 h 1699043"/>
              <a:gd name="connsiteX233" fmla="*/ 10220406 w 10232859"/>
              <a:gd name="connsiteY233" fmla="*/ 1677005 h 1699043"/>
              <a:gd name="connsiteX234" fmla="*/ 10232859 w 10232859"/>
              <a:gd name="connsiteY234" fmla="*/ 1699043 h 1699043"/>
              <a:gd name="connsiteX235" fmla="*/ 0 w 10232859"/>
              <a:gd name="connsiteY235" fmla="*/ 1699043 h 1699043"/>
              <a:gd name="connsiteX236" fmla="*/ 0 w 10232859"/>
              <a:gd name="connsiteY236" fmla="*/ 21828 h 1699043"/>
              <a:gd name="connsiteX237" fmla="*/ 8097 w 10232859"/>
              <a:gd name="connsiteY237" fmla="*/ 24355 h 1699043"/>
              <a:gd name="connsiteX238" fmla="*/ 77128 w 10232859"/>
              <a:gd name="connsiteY238" fmla="*/ 6867 h 1699043"/>
              <a:gd name="connsiteX239" fmla="*/ 188338 w 10232859"/>
              <a:gd name="connsiteY239" fmla="*/ 5079 h 1699043"/>
              <a:gd name="connsiteX240" fmla="*/ 298809 w 10232859"/>
              <a:gd name="connsiteY240" fmla="*/ 6198 h 1699043"/>
              <a:gd name="connsiteX241" fmla="*/ 338985 w 10232859"/>
              <a:gd name="connsiteY241" fmla="*/ 8006 h 1699043"/>
              <a:gd name="connsiteX242" fmla="*/ 409815 w 10232859"/>
              <a:gd name="connsiteY242"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793564 w 10232859"/>
              <a:gd name="connsiteY213" fmla="*/ 1172572 h 1699043"/>
              <a:gd name="connsiteX214" fmla="*/ 8834270 w 10232859"/>
              <a:gd name="connsiteY214" fmla="*/ 1206624 h 1699043"/>
              <a:gd name="connsiteX215" fmla="*/ 8853872 w 10232859"/>
              <a:gd name="connsiteY215" fmla="*/ 1214714 h 1699043"/>
              <a:gd name="connsiteX216" fmla="*/ 8861901 w 10232859"/>
              <a:gd name="connsiteY216" fmla="*/ 1211375 h 1699043"/>
              <a:gd name="connsiteX217" fmla="*/ 8874168 w 10232859"/>
              <a:gd name="connsiteY217" fmla="*/ 1213967 h 1699043"/>
              <a:gd name="connsiteX218" fmla="*/ 8871123 w 10232859"/>
              <a:gd name="connsiteY218" fmla="*/ 1221160 h 1699043"/>
              <a:gd name="connsiteX219" fmla="*/ 8903537 w 10232859"/>
              <a:gd name="connsiteY219" fmla="*/ 1230588 h 1699043"/>
              <a:gd name="connsiteX220" fmla="*/ 8933767 w 10232859"/>
              <a:gd name="connsiteY220" fmla="*/ 1263368 h 1699043"/>
              <a:gd name="connsiteX221" fmla="*/ 8985765 w 10232859"/>
              <a:gd name="connsiteY221" fmla="*/ 1287664 h 1699043"/>
              <a:gd name="connsiteX222" fmla="*/ 9071444 w 10232859"/>
              <a:gd name="connsiteY222" fmla="*/ 1317305 h 1699043"/>
              <a:gd name="connsiteX223" fmla="*/ 9096711 w 10232859"/>
              <a:gd name="connsiteY223" fmla="*/ 1327777 h 1699043"/>
              <a:gd name="connsiteX224" fmla="*/ 9338853 w 10232859"/>
              <a:gd name="connsiteY224" fmla="*/ 1448046 h 1699043"/>
              <a:gd name="connsiteX225" fmla="*/ 9520814 w 10232859"/>
              <a:gd name="connsiteY225" fmla="*/ 1449827 h 1699043"/>
              <a:gd name="connsiteX226" fmla="*/ 9702271 w 10232859"/>
              <a:gd name="connsiteY226" fmla="*/ 1488553 h 1699043"/>
              <a:gd name="connsiteX227" fmla="*/ 9744273 w 10232859"/>
              <a:gd name="connsiteY227" fmla="*/ 1523512 h 1699043"/>
              <a:gd name="connsiteX228" fmla="*/ 9771903 w 10232859"/>
              <a:gd name="connsiteY228" fmla="*/ 1530034 h 1699043"/>
              <a:gd name="connsiteX229" fmla="*/ 9818565 w 10232859"/>
              <a:gd name="connsiteY229" fmla="*/ 1538545 h 1699043"/>
              <a:gd name="connsiteX230" fmla="*/ 9882202 w 10232859"/>
              <a:gd name="connsiteY230" fmla="*/ 1565888 h 1699043"/>
              <a:gd name="connsiteX231" fmla="*/ 10022025 w 10232859"/>
              <a:gd name="connsiteY231" fmla="*/ 1599696 h 1699043"/>
              <a:gd name="connsiteX232" fmla="*/ 10220406 w 10232859"/>
              <a:gd name="connsiteY232" fmla="*/ 1677005 h 1699043"/>
              <a:gd name="connsiteX233" fmla="*/ 10232859 w 10232859"/>
              <a:gd name="connsiteY233" fmla="*/ 1699043 h 1699043"/>
              <a:gd name="connsiteX234" fmla="*/ 0 w 10232859"/>
              <a:gd name="connsiteY234" fmla="*/ 1699043 h 1699043"/>
              <a:gd name="connsiteX235" fmla="*/ 0 w 10232859"/>
              <a:gd name="connsiteY235" fmla="*/ 21828 h 1699043"/>
              <a:gd name="connsiteX236" fmla="*/ 8097 w 10232859"/>
              <a:gd name="connsiteY236" fmla="*/ 24355 h 1699043"/>
              <a:gd name="connsiteX237" fmla="*/ 77128 w 10232859"/>
              <a:gd name="connsiteY237" fmla="*/ 6867 h 1699043"/>
              <a:gd name="connsiteX238" fmla="*/ 188338 w 10232859"/>
              <a:gd name="connsiteY238" fmla="*/ 5079 h 1699043"/>
              <a:gd name="connsiteX239" fmla="*/ 298809 w 10232859"/>
              <a:gd name="connsiteY239" fmla="*/ 6198 h 1699043"/>
              <a:gd name="connsiteX240" fmla="*/ 338985 w 10232859"/>
              <a:gd name="connsiteY240" fmla="*/ 8006 h 1699043"/>
              <a:gd name="connsiteX241" fmla="*/ 409815 w 10232859"/>
              <a:gd name="connsiteY24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834270 w 10232859"/>
              <a:gd name="connsiteY213" fmla="*/ 1206624 h 1699043"/>
              <a:gd name="connsiteX214" fmla="*/ 8853872 w 10232859"/>
              <a:gd name="connsiteY214" fmla="*/ 1214714 h 1699043"/>
              <a:gd name="connsiteX215" fmla="*/ 8861901 w 10232859"/>
              <a:gd name="connsiteY215" fmla="*/ 1211375 h 1699043"/>
              <a:gd name="connsiteX216" fmla="*/ 8874168 w 10232859"/>
              <a:gd name="connsiteY216" fmla="*/ 1213967 h 1699043"/>
              <a:gd name="connsiteX217" fmla="*/ 8871123 w 10232859"/>
              <a:gd name="connsiteY217" fmla="*/ 1221160 h 1699043"/>
              <a:gd name="connsiteX218" fmla="*/ 8903537 w 10232859"/>
              <a:gd name="connsiteY218" fmla="*/ 1230588 h 1699043"/>
              <a:gd name="connsiteX219" fmla="*/ 8933767 w 10232859"/>
              <a:gd name="connsiteY219" fmla="*/ 1263368 h 1699043"/>
              <a:gd name="connsiteX220" fmla="*/ 8985765 w 10232859"/>
              <a:gd name="connsiteY220" fmla="*/ 1287664 h 1699043"/>
              <a:gd name="connsiteX221" fmla="*/ 9071444 w 10232859"/>
              <a:gd name="connsiteY221" fmla="*/ 1317305 h 1699043"/>
              <a:gd name="connsiteX222" fmla="*/ 9096711 w 10232859"/>
              <a:gd name="connsiteY222" fmla="*/ 1327777 h 1699043"/>
              <a:gd name="connsiteX223" fmla="*/ 9338853 w 10232859"/>
              <a:gd name="connsiteY223" fmla="*/ 1448046 h 1699043"/>
              <a:gd name="connsiteX224" fmla="*/ 9520814 w 10232859"/>
              <a:gd name="connsiteY224" fmla="*/ 1449827 h 1699043"/>
              <a:gd name="connsiteX225" fmla="*/ 9702271 w 10232859"/>
              <a:gd name="connsiteY225" fmla="*/ 1488553 h 1699043"/>
              <a:gd name="connsiteX226" fmla="*/ 9744273 w 10232859"/>
              <a:gd name="connsiteY226" fmla="*/ 1523512 h 1699043"/>
              <a:gd name="connsiteX227" fmla="*/ 9771903 w 10232859"/>
              <a:gd name="connsiteY227" fmla="*/ 1530034 h 1699043"/>
              <a:gd name="connsiteX228" fmla="*/ 9818565 w 10232859"/>
              <a:gd name="connsiteY228" fmla="*/ 1538545 h 1699043"/>
              <a:gd name="connsiteX229" fmla="*/ 9882202 w 10232859"/>
              <a:gd name="connsiteY229" fmla="*/ 1565888 h 1699043"/>
              <a:gd name="connsiteX230" fmla="*/ 10022025 w 10232859"/>
              <a:gd name="connsiteY230" fmla="*/ 1599696 h 1699043"/>
              <a:gd name="connsiteX231" fmla="*/ 10220406 w 10232859"/>
              <a:gd name="connsiteY231" fmla="*/ 1677005 h 1699043"/>
              <a:gd name="connsiteX232" fmla="*/ 10232859 w 10232859"/>
              <a:gd name="connsiteY232" fmla="*/ 1699043 h 1699043"/>
              <a:gd name="connsiteX233" fmla="*/ 0 w 10232859"/>
              <a:gd name="connsiteY233" fmla="*/ 1699043 h 1699043"/>
              <a:gd name="connsiteX234" fmla="*/ 0 w 10232859"/>
              <a:gd name="connsiteY234" fmla="*/ 21828 h 1699043"/>
              <a:gd name="connsiteX235" fmla="*/ 8097 w 10232859"/>
              <a:gd name="connsiteY235" fmla="*/ 24355 h 1699043"/>
              <a:gd name="connsiteX236" fmla="*/ 77128 w 10232859"/>
              <a:gd name="connsiteY236" fmla="*/ 6867 h 1699043"/>
              <a:gd name="connsiteX237" fmla="*/ 188338 w 10232859"/>
              <a:gd name="connsiteY237" fmla="*/ 5079 h 1699043"/>
              <a:gd name="connsiteX238" fmla="*/ 298809 w 10232859"/>
              <a:gd name="connsiteY238" fmla="*/ 6198 h 1699043"/>
              <a:gd name="connsiteX239" fmla="*/ 338985 w 10232859"/>
              <a:gd name="connsiteY239" fmla="*/ 8006 h 1699043"/>
              <a:gd name="connsiteX240" fmla="*/ 409815 w 10232859"/>
              <a:gd name="connsiteY240"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834270 w 10232859"/>
              <a:gd name="connsiteY213" fmla="*/ 1206624 h 1699043"/>
              <a:gd name="connsiteX214" fmla="*/ 8853872 w 10232859"/>
              <a:gd name="connsiteY214" fmla="*/ 1214714 h 1699043"/>
              <a:gd name="connsiteX215" fmla="*/ 8861901 w 10232859"/>
              <a:gd name="connsiteY215" fmla="*/ 1211375 h 1699043"/>
              <a:gd name="connsiteX216" fmla="*/ 8874168 w 10232859"/>
              <a:gd name="connsiteY216" fmla="*/ 1213967 h 1699043"/>
              <a:gd name="connsiteX217" fmla="*/ 8871123 w 10232859"/>
              <a:gd name="connsiteY217" fmla="*/ 1221160 h 1699043"/>
              <a:gd name="connsiteX218" fmla="*/ 8903537 w 10232859"/>
              <a:gd name="connsiteY218" fmla="*/ 1230588 h 1699043"/>
              <a:gd name="connsiteX219" fmla="*/ 8933767 w 10232859"/>
              <a:gd name="connsiteY219" fmla="*/ 1263368 h 1699043"/>
              <a:gd name="connsiteX220" fmla="*/ 8985765 w 10232859"/>
              <a:gd name="connsiteY220" fmla="*/ 1287664 h 1699043"/>
              <a:gd name="connsiteX221" fmla="*/ 9071444 w 10232859"/>
              <a:gd name="connsiteY221" fmla="*/ 1317305 h 1699043"/>
              <a:gd name="connsiteX222" fmla="*/ 9096711 w 10232859"/>
              <a:gd name="connsiteY222" fmla="*/ 1327777 h 1699043"/>
              <a:gd name="connsiteX223" fmla="*/ 9338853 w 10232859"/>
              <a:gd name="connsiteY223" fmla="*/ 1448046 h 1699043"/>
              <a:gd name="connsiteX224" fmla="*/ 9520814 w 10232859"/>
              <a:gd name="connsiteY224" fmla="*/ 1449827 h 1699043"/>
              <a:gd name="connsiteX225" fmla="*/ 9702271 w 10232859"/>
              <a:gd name="connsiteY225" fmla="*/ 1488553 h 1699043"/>
              <a:gd name="connsiteX226" fmla="*/ 9744273 w 10232859"/>
              <a:gd name="connsiteY226" fmla="*/ 1523512 h 1699043"/>
              <a:gd name="connsiteX227" fmla="*/ 9771903 w 10232859"/>
              <a:gd name="connsiteY227" fmla="*/ 1530034 h 1699043"/>
              <a:gd name="connsiteX228" fmla="*/ 9818565 w 10232859"/>
              <a:gd name="connsiteY228" fmla="*/ 1538545 h 1699043"/>
              <a:gd name="connsiteX229" fmla="*/ 9882202 w 10232859"/>
              <a:gd name="connsiteY229" fmla="*/ 1565888 h 1699043"/>
              <a:gd name="connsiteX230" fmla="*/ 10022025 w 10232859"/>
              <a:gd name="connsiteY230" fmla="*/ 1599696 h 1699043"/>
              <a:gd name="connsiteX231" fmla="*/ 10220406 w 10232859"/>
              <a:gd name="connsiteY231" fmla="*/ 1677005 h 1699043"/>
              <a:gd name="connsiteX232" fmla="*/ 10232859 w 10232859"/>
              <a:gd name="connsiteY232" fmla="*/ 1699043 h 1699043"/>
              <a:gd name="connsiteX233" fmla="*/ 0 w 10232859"/>
              <a:gd name="connsiteY233" fmla="*/ 1699043 h 1699043"/>
              <a:gd name="connsiteX234" fmla="*/ 0 w 10232859"/>
              <a:gd name="connsiteY234" fmla="*/ 21828 h 1699043"/>
              <a:gd name="connsiteX235" fmla="*/ 8097 w 10232859"/>
              <a:gd name="connsiteY235" fmla="*/ 24355 h 1699043"/>
              <a:gd name="connsiteX236" fmla="*/ 77128 w 10232859"/>
              <a:gd name="connsiteY236" fmla="*/ 6867 h 1699043"/>
              <a:gd name="connsiteX237" fmla="*/ 188338 w 10232859"/>
              <a:gd name="connsiteY237" fmla="*/ 5079 h 1699043"/>
              <a:gd name="connsiteX238" fmla="*/ 298809 w 10232859"/>
              <a:gd name="connsiteY238" fmla="*/ 6198 h 1699043"/>
              <a:gd name="connsiteX239" fmla="*/ 338985 w 10232859"/>
              <a:gd name="connsiteY239" fmla="*/ 8006 h 1699043"/>
              <a:gd name="connsiteX240" fmla="*/ 409815 w 10232859"/>
              <a:gd name="connsiteY240" fmla="*/ 5045 h 169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10232859" h="1699043">
                <a:moveTo>
                  <a:pt x="409815" y="5045"/>
                </a:moveTo>
                <a:cubicBezTo>
                  <a:pt x="429370" y="4390"/>
                  <a:pt x="447350" y="1844"/>
                  <a:pt x="456316" y="4077"/>
                </a:cubicBezTo>
                <a:cubicBezTo>
                  <a:pt x="477158" y="7678"/>
                  <a:pt x="444163" y="18056"/>
                  <a:pt x="463611" y="18441"/>
                </a:cubicBezTo>
                <a:cubicBezTo>
                  <a:pt x="482411" y="11619"/>
                  <a:pt x="487072" y="29834"/>
                  <a:pt x="506289" y="21667"/>
                </a:cubicBezTo>
                <a:cubicBezTo>
                  <a:pt x="496843" y="8226"/>
                  <a:pt x="549409" y="22324"/>
                  <a:pt x="547180" y="10297"/>
                </a:cubicBezTo>
                <a:cubicBezTo>
                  <a:pt x="570685" y="26535"/>
                  <a:pt x="573306" y="5039"/>
                  <a:pt x="599180" y="9165"/>
                </a:cubicBezTo>
                <a:cubicBezTo>
                  <a:pt x="612602" y="15098"/>
                  <a:pt x="621179" y="15818"/>
                  <a:pt x="630247" y="8332"/>
                </a:cubicBezTo>
                <a:cubicBezTo>
                  <a:pt x="692592" y="37344"/>
                  <a:pt x="662498" y="8239"/>
                  <a:pt x="715463" y="18029"/>
                </a:cubicBezTo>
                <a:cubicBezTo>
                  <a:pt x="761811" y="28765"/>
                  <a:pt x="812435" y="34762"/>
                  <a:pt x="862866" y="63233"/>
                </a:cubicBezTo>
                <a:cubicBezTo>
                  <a:pt x="873066" y="71493"/>
                  <a:pt x="892555" y="73882"/>
                  <a:pt x="906400" y="68570"/>
                </a:cubicBezTo>
                <a:cubicBezTo>
                  <a:pt x="908782" y="67655"/>
                  <a:pt x="910904" y="66542"/>
                  <a:pt x="912698" y="65266"/>
                </a:cubicBezTo>
                <a:cubicBezTo>
                  <a:pt x="943729" y="85619"/>
                  <a:pt x="957570" y="74516"/>
                  <a:pt x="972936" y="88549"/>
                </a:cubicBezTo>
                <a:cubicBezTo>
                  <a:pt x="1016216" y="93123"/>
                  <a:pt x="1046982" y="78021"/>
                  <a:pt x="1061158" y="90302"/>
                </a:cubicBezTo>
                <a:cubicBezTo>
                  <a:pt x="1082487" y="88877"/>
                  <a:pt x="1108723" y="73289"/>
                  <a:pt x="1127764" y="86443"/>
                </a:cubicBezTo>
                <a:cubicBezTo>
                  <a:pt x="1127604" y="75222"/>
                  <a:pt x="1154212" y="94228"/>
                  <a:pt x="1165092" y="86517"/>
                </a:cubicBezTo>
                <a:cubicBezTo>
                  <a:pt x="1172532" y="79848"/>
                  <a:pt x="1182339" y="84060"/>
                  <a:pt x="1192274" y="84088"/>
                </a:cubicBezTo>
                <a:cubicBezTo>
                  <a:pt x="1203651" y="78585"/>
                  <a:pt x="1248434" y="85441"/>
                  <a:pt x="1261359" y="91263"/>
                </a:cubicBezTo>
                <a:cubicBezTo>
                  <a:pt x="1294377" y="112056"/>
                  <a:pt x="1348832" y="92888"/>
                  <a:pt x="1375826" y="108740"/>
                </a:cubicBezTo>
                <a:cubicBezTo>
                  <a:pt x="1384490" y="110842"/>
                  <a:pt x="1392528" y="111481"/>
                  <a:pt x="1400134" y="111208"/>
                </a:cubicBezTo>
                <a:lnTo>
                  <a:pt x="1420782" y="108347"/>
                </a:lnTo>
                <a:lnTo>
                  <a:pt x="1425360" y="103343"/>
                </a:lnTo>
                <a:lnTo>
                  <a:pt x="1438688" y="103900"/>
                </a:lnTo>
                <a:lnTo>
                  <a:pt x="1442183" y="103008"/>
                </a:lnTo>
                <a:cubicBezTo>
                  <a:pt x="1448852" y="101280"/>
                  <a:pt x="1455482" y="99738"/>
                  <a:pt x="1462271" y="98933"/>
                </a:cubicBezTo>
                <a:cubicBezTo>
                  <a:pt x="1460480" y="123023"/>
                  <a:pt x="1519712" y="96044"/>
                  <a:pt x="1506437" y="116084"/>
                </a:cubicBezTo>
                <a:cubicBezTo>
                  <a:pt x="1543421" y="115842"/>
                  <a:pt x="1521082" y="134981"/>
                  <a:pt x="1559721" y="115918"/>
                </a:cubicBezTo>
                <a:cubicBezTo>
                  <a:pt x="1622424" y="132591"/>
                  <a:pt x="1709577" y="121173"/>
                  <a:pt x="1763086" y="148431"/>
                </a:cubicBezTo>
                <a:cubicBezTo>
                  <a:pt x="1815897" y="152158"/>
                  <a:pt x="1869650" y="152419"/>
                  <a:pt x="1909571" y="158571"/>
                </a:cubicBezTo>
                <a:cubicBezTo>
                  <a:pt x="1944577" y="152584"/>
                  <a:pt x="1963780" y="165894"/>
                  <a:pt x="2002612" y="185342"/>
                </a:cubicBezTo>
                <a:cubicBezTo>
                  <a:pt x="2057542" y="188412"/>
                  <a:pt x="2102353" y="209660"/>
                  <a:pt x="2155278" y="197824"/>
                </a:cubicBezTo>
                <a:cubicBezTo>
                  <a:pt x="2158165" y="201469"/>
                  <a:pt x="2161968" y="204456"/>
                  <a:pt x="2166398" y="206965"/>
                </a:cubicBezTo>
                <a:lnTo>
                  <a:pt x="2180455" y="212894"/>
                </a:lnTo>
                <a:lnTo>
                  <a:pt x="2182638" y="212313"/>
                </a:lnTo>
                <a:cubicBezTo>
                  <a:pt x="2191756" y="211797"/>
                  <a:pt x="2196930" y="213146"/>
                  <a:pt x="2200348" y="215316"/>
                </a:cubicBezTo>
                <a:lnTo>
                  <a:pt x="2203307" y="218590"/>
                </a:lnTo>
                <a:lnTo>
                  <a:pt x="2215170" y="221472"/>
                </a:lnTo>
                <a:lnTo>
                  <a:pt x="2237765" y="229357"/>
                </a:lnTo>
                <a:lnTo>
                  <a:pt x="2242719" y="228760"/>
                </a:lnTo>
                <a:lnTo>
                  <a:pt x="2277928" y="237427"/>
                </a:lnTo>
                <a:lnTo>
                  <a:pt x="2278759" y="236563"/>
                </a:lnTo>
                <a:cubicBezTo>
                  <a:pt x="2281421" y="234823"/>
                  <a:pt x="2284901" y="233911"/>
                  <a:pt x="2290187" y="234709"/>
                </a:cubicBezTo>
                <a:cubicBezTo>
                  <a:pt x="2304405" y="231655"/>
                  <a:pt x="2345628" y="219494"/>
                  <a:pt x="2364066" y="218237"/>
                </a:cubicBezTo>
                <a:cubicBezTo>
                  <a:pt x="2375743" y="221506"/>
                  <a:pt x="2388068" y="224536"/>
                  <a:pt x="2400814" y="227165"/>
                </a:cubicBezTo>
                <a:lnTo>
                  <a:pt x="2408414" y="228429"/>
                </a:lnTo>
                <a:lnTo>
                  <a:pt x="2408650" y="228234"/>
                </a:lnTo>
                <a:cubicBezTo>
                  <a:pt x="2410483" y="228038"/>
                  <a:pt x="2413050" y="228278"/>
                  <a:pt x="2416835" y="229128"/>
                </a:cubicBezTo>
                <a:lnTo>
                  <a:pt x="2422271" y="230733"/>
                </a:lnTo>
                <a:lnTo>
                  <a:pt x="2490341" y="211074"/>
                </a:lnTo>
                <a:cubicBezTo>
                  <a:pt x="2529316" y="208871"/>
                  <a:pt x="2549401" y="191268"/>
                  <a:pt x="2588929" y="200980"/>
                </a:cubicBezTo>
                <a:cubicBezTo>
                  <a:pt x="2625398" y="198847"/>
                  <a:pt x="2654940" y="190424"/>
                  <a:pt x="2687426" y="193848"/>
                </a:cubicBezTo>
                <a:cubicBezTo>
                  <a:pt x="2698335" y="187864"/>
                  <a:pt x="2709521" y="185129"/>
                  <a:pt x="2723517" y="192652"/>
                </a:cubicBezTo>
                <a:cubicBezTo>
                  <a:pt x="2756835" y="188350"/>
                  <a:pt x="2761531" y="176438"/>
                  <a:pt x="2785956" y="184404"/>
                </a:cubicBezTo>
                <a:cubicBezTo>
                  <a:pt x="2799369" y="164864"/>
                  <a:pt x="2802708" y="171921"/>
                  <a:pt x="2813378" y="176833"/>
                </a:cubicBezTo>
                <a:lnTo>
                  <a:pt x="2814782" y="177153"/>
                </a:lnTo>
                <a:lnTo>
                  <a:pt x="2816580" y="174366"/>
                </a:lnTo>
                <a:lnTo>
                  <a:pt x="2821623" y="172875"/>
                </a:lnTo>
                <a:lnTo>
                  <a:pt x="2836688" y="172971"/>
                </a:lnTo>
                <a:lnTo>
                  <a:pt x="2842564" y="173695"/>
                </a:lnTo>
                <a:cubicBezTo>
                  <a:pt x="2846534" y="173937"/>
                  <a:pt x="2849070" y="173769"/>
                  <a:pt x="2850712" y="173290"/>
                </a:cubicBezTo>
                <a:cubicBezTo>
                  <a:pt x="2850757" y="173214"/>
                  <a:pt x="2850801" y="173138"/>
                  <a:pt x="2850846" y="173062"/>
                </a:cubicBezTo>
                <a:lnTo>
                  <a:pt x="2858611" y="173112"/>
                </a:lnTo>
                <a:cubicBezTo>
                  <a:pt x="2871867" y="173694"/>
                  <a:pt x="2884913" y="174736"/>
                  <a:pt x="2897454" y="176114"/>
                </a:cubicBezTo>
                <a:cubicBezTo>
                  <a:pt x="2903755" y="163406"/>
                  <a:pt x="2952342" y="175773"/>
                  <a:pt x="2940369" y="152944"/>
                </a:cubicBezTo>
                <a:cubicBezTo>
                  <a:pt x="2957076" y="154120"/>
                  <a:pt x="2969777" y="163235"/>
                  <a:pt x="2959670" y="148367"/>
                </a:cubicBezTo>
                <a:cubicBezTo>
                  <a:pt x="2965032" y="148320"/>
                  <a:pt x="2967900" y="146880"/>
                  <a:pt x="2969615" y="144755"/>
                </a:cubicBezTo>
                <a:lnTo>
                  <a:pt x="2970000" y="143776"/>
                </a:lnTo>
                <a:lnTo>
                  <a:pt x="3007272" y="146766"/>
                </a:lnTo>
                <a:lnTo>
                  <a:pt x="3011677" y="145404"/>
                </a:lnTo>
                <a:lnTo>
                  <a:pt x="3036668" y="149604"/>
                </a:lnTo>
                <a:lnTo>
                  <a:pt x="3049208" y="150573"/>
                </a:lnTo>
                <a:lnTo>
                  <a:pt x="3053517" y="153322"/>
                </a:lnTo>
                <a:cubicBezTo>
                  <a:pt x="3057746" y="154918"/>
                  <a:pt x="3063258" y="155431"/>
                  <a:pt x="3071637" y="153496"/>
                </a:cubicBezTo>
                <a:lnTo>
                  <a:pt x="3110077" y="149202"/>
                </a:lnTo>
                <a:lnTo>
                  <a:pt x="3173743" y="159581"/>
                </a:lnTo>
                <a:cubicBezTo>
                  <a:pt x="3203872" y="159443"/>
                  <a:pt x="3205720" y="152598"/>
                  <a:pt x="3254203" y="151756"/>
                </a:cubicBezTo>
                <a:cubicBezTo>
                  <a:pt x="3298520" y="170671"/>
                  <a:pt x="3274378" y="179402"/>
                  <a:pt x="3380350" y="151151"/>
                </a:cubicBezTo>
                <a:cubicBezTo>
                  <a:pt x="3433470" y="157383"/>
                  <a:pt x="3409905" y="153931"/>
                  <a:pt x="3476147" y="170925"/>
                </a:cubicBezTo>
                <a:cubicBezTo>
                  <a:pt x="3495624" y="172754"/>
                  <a:pt x="3573433" y="153024"/>
                  <a:pt x="3581876" y="150448"/>
                </a:cubicBezTo>
                <a:cubicBezTo>
                  <a:pt x="3645019" y="168821"/>
                  <a:pt x="3637816" y="143953"/>
                  <a:pt x="3704761" y="150492"/>
                </a:cubicBezTo>
                <a:cubicBezTo>
                  <a:pt x="3732481" y="125722"/>
                  <a:pt x="3720202" y="148011"/>
                  <a:pt x="3755040" y="141978"/>
                </a:cubicBezTo>
                <a:cubicBezTo>
                  <a:pt x="3751742" y="163732"/>
                  <a:pt x="3795265" y="127963"/>
                  <a:pt x="3804689" y="151893"/>
                </a:cubicBezTo>
                <a:cubicBezTo>
                  <a:pt x="3810732" y="150037"/>
                  <a:pt x="3816287" y="147485"/>
                  <a:pt x="3821793" y="144743"/>
                </a:cubicBezTo>
                <a:lnTo>
                  <a:pt x="3824682" y="143319"/>
                </a:lnTo>
                <a:lnTo>
                  <a:pt x="3837536" y="141778"/>
                </a:lnTo>
                <a:lnTo>
                  <a:pt x="3839550" y="136147"/>
                </a:lnTo>
                <a:lnTo>
                  <a:pt x="3857743" y="130104"/>
                </a:lnTo>
                <a:cubicBezTo>
                  <a:pt x="3864805" y="128643"/>
                  <a:pt x="3872697" y="128011"/>
                  <a:pt x="3881852" y="128717"/>
                </a:cubicBezTo>
                <a:cubicBezTo>
                  <a:pt x="3914678" y="140047"/>
                  <a:pt x="3949962" y="139745"/>
                  <a:pt x="3998088" y="127932"/>
                </a:cubicBezTo>
                <a:cubicBezTo>
                  <a:pt x="4012987" y="131622"/>
                  <a:pt x="4058471" y="131332"/>
                  <a:pt x="4066682" y="124147"/>
                </a:cubicBezTo>
                <a:cubicBezTo>
                  <a:pt x="4076084" y="122618"/>
                  <a:pt x="4087294" y="125216"/>
                  <a:pt x="4091246" y="117503"/>
                </a:cubicBezTo>
                <a:cubicBezTo>
                  <a:pt x="4097972" y="108229"/>
                  <a:pt x="4131886" y="122717"/>
                  <a:pt x="4126556" y="111725"/>
                </a:cubicBezTo>
                <a:cubicBezTo>
                  <a:pt x="4150620" y="121653"/>
                  <a:pt x="4168222" y="102239"/>
                  <a:pt x="4187717" y="97496"/>
                </a:cubicBezTo>
                <a:cubicBezTo>
                  <a:pt x="4197248" y="102415"/>
                  <a:pt x="4207541" y="99960"/>
                  <a:pt x="4220826" y="95991"/>
                </a:cubicBezTo>
                <a:lnTo>
                  <a:pt x="4239014" y="90840"/>
                </a:lnTo>
                <a:lnTo>
                  <a:pt x="4246653" y="91360"/>
                </a:lnTo>
                <a:cubicBezTo>
                  <a:pt x="4255895" y="91263"/>
                  <a:pt x="4264334" y="90629"/>
                  <a:pt x="4271841" y="90188"/>
                </a:cubicBezTo>
                <a:lnTo>
                  <a:pt x="4286277" y="90173"/>
                </a:lnTo>
                <a:lnTo>
                  <a:pt x="4292025" y="90407"/>
                </a:lnTo>
                <a:lnTo>
                  <a:pt x="4304713" y="95673"/>
                </a:lnTo>
                <a:lnTo>
                  <a:pt x="4321285" y="93560"/>
                </a:lnTo>
                <a:lnTo>
                  <a:pt x="4339561" y="98806"/>
                </a:lnTo>
                <a:cubicBezTo>
                  <a:pt x="4340668" y="97273"/>
                  <a:pt x="4342159" y="95846"/>
                  <a:pt x="4343990" y="94576"/>
                </a:cubicBezTo>
                <a:lnTo>
                  <a:pt x="4358885" y="90264"/>
                </a:lnTo>
                <a:lnTo>
                  <a:pt x="4371648" y="95312"/>
                </a:lnTo>
                <a:cubicBezTo>
                  <a:pt x="4372251" y="86927"/>
                  <a:pt x="4386448" y="96257"/>
                  <a:pt x="4398380" y="98447"/>
                </a:cubicBezTo>
                <a:lnTo>
                  <a:pt x="4405729" y="97677"/>
                </a:lnTo>
                <a:lnTo>
                  <a:pt x="4431408" y="104311"/>
                </a:lnTo>
                <a:cubicBezTo>
                  <a:pt x="4445462" y="106988"/>
                  <a:pt x="4459011" y="108715"/>
                  <a:pt x="4472183" y="109916"/>
                </a:cubicBezTo>
                <a:lnTo>
                  <a:pt x="4518828" y="112600"/>
                </a:lnTo>
                <a:lnTo>
                  <a:pt x="4532040" y="117793"/>
                </a:lnTo>
                <a:cubicBezTo>
                  <a:pt x="4562193" y="123492"/>
                  <a:pt x="4598554" y="117583"/>
                  <a:pt x="4617778" y="130479"/>
                </a:cubicBezTo>
                <a:cubicBezTo>
                  <a:pt x="4626259" y="133024"/>
                  <a:pt x="4634242" y="134080"/>
                  <a:pt x="4641872" y="134207"/>
                </a:cubicBezTo>
                <a:lnTo>
                  <a:pt x="4662766" y="132438"/>
                </a:lnTo>
                <a:lnTo>
                  <a:pt x="4667770" y="127694"/>
                </a:lnTo>
                <a:lnTo>
                  <a:pt x="4681052" y="128947"/>
                </a:lnTo>
                <a:lnTo>
                  <a:pt x="4684624" y="128241"/>
                </a:lnTo>
                <a:cubicBezTo>
                  <a:pt x="4691441" y="126869"/>
                  <a:pt x="4698205" y="125683"/>
                  <a:pt x="4705061" y="125234"/>
                </a:cubicBezTo>
                <a:cubicBezTo>
                  <a:pt x="4701197" y="149124"/>
                  <a:pt x="4762747" y="125360"/>
                  <a:pt x="4747746" y="144617"/>
                </a:cubicBezTo>
                <a:cubicBezTo>
                  <a:pt x="4784752" y="146312"/>
                  <a:pt x="4823070" y="154053"/>
                  <a:pt x="4867014" y="164145"/>
                </a:cubicBezTo>
                <a:cubicBezTo>
                  <a:pt x="4928279" y="184021"/>
                  <a:pt x="4950439" y="160303"/>
                  <a:pt x="5001600" y="190239"/>
                </a:cubicBezTo>
                <a:cubicBezTo>
                  <a:pt x="5054087" y="196711"/>
                  <a:pt x="5076576" y="177858"/>
                  <a:pt x="5115965" y="186069"/>
                </a:cubicBezTo>
                <a:cubicBezTo>
                  <a:pt x="5141248" y="210877"/>
                  <a:pt x="5145689" y="221876"/>
                  <a:pt x="5193957" y="229364"/>
                </a:cubicBezTo>
                <a:cubicBezTo>
                  <a:pt x="5248620" y="235290"/>
                  <a:pt x="5221967" y="272312"/>
                  <a:pt x="5275907" y="263295"/>
                </a:cubicBezTo>
                <a:cubicBezTo>
                  <a:pt x="5278478" y="267074"/>
                  <a:pt x="5340662" y="273630"/>
                  <a:pt x="5344878" y="276360"/>
                </a:cubicBezTo>
                <a:lnTo>
                  <a:pt x="5413398" y="276235"/>
                </a:lnTo>
                <a:lnTo>
                  <a:pt x="5415629" y="275768"/>
                </a:lnTo>
                <a:cubicBezTo>
                  <a:pt x="5424792" y="275732"/>
                  <a:pt x="5429850" y="277347"/>
                  <a:pt x="5433078" y="279684"/>
                </a:cubicBezTo>
                <a:lnTo>
                  <a:pt x="5435759" y="283100"/>
                </a:lnTo>
                <a:lnTo>
                  <a:pt x="5447372" y="286587"/>
                </a:lnTo>
                <a:lnTo>
                  <a:pt x="5469289" y="295620"/>
                </a:lnTo>
                <a:lnTo>
                  <a:pt x="5508752" y="305753"/>
                </a:lnTo>
                <a:lnTo>
                  <a:pt x="5509657" y="304936"/>
                </a:lnTo>
                <a:cubicBezTo>
                  <a:pt x="5512470" y="303344"/>
                  <a:pt x="5516028" y="302619"/>
                  <a:pt x="5521245" y="303688"/>
                </a:cubicBezTo>
                <a:cubicBezTo>
                  <a:pt x="5535725" y="301391"/>
                  <a:pt x="5577993" y="291441"/>
                  <a:pt x="5596538" y="291153"/>
                </a:cubicBezTo>
                <a:cubicBezTo>
                  <a:pt x="5607932" y="295018"/>
                  <a:pt x="5619996" y="298677"/>
                  <a:pt x="5632514" y="301962"/>
                </a:cubicBezTo>
                <a:lnTo>
                  <a:pt x="5640005" y="303617"/>
                </a:lnTo>
                <a:lnTo>
                  <a:pt x="5640259" y="303435"/>
                </a:lnTo>
                <a:cubicBezTo>
                  <a:pt x="5642108" y="303337"/>
                  <a:pt x="5644653" y="303709"/>
                  <a:pt x="5648365" y="304754"/>
                </a:cubicBezTo>
                <a:lnTo>
                  <a:pt x="5653662" y="306635"/>
                </a:lnTo>
                <a:lnTo>
                  <a:pt x="5668196" y="309846"/>
                </a:lnTo>
                <a:lnTo>
                  <a:pt x="5673886" y="309526"/>
                </a:lnTo>
                <a:lnTo>
                  <a:pt x="5677139" y="307345"/>
                </a:lnTo>
                <a:lnTo>
                  <a:pt x="5708983" y="306674"/>
                </a:lnTo>
                <a:cubicBezTo>
                  <a:pt x="5728308" y="319040"/>
                  <a:pt x="5739318" y="309097"/>
                  <a:pt x="5773909" y="312061"/>
                </a:cubicBezTo>
                <a:cubicBezTo>
                  <a:pt x="5783376" y="321860"/>
                  <a:pt x="5795690" y="321672"/>
                  <a:pt x="5809500" y="318450"/>
                </a:cubicBezTo>
                <a:cubicBezTo>
                  <a:pt x="5839093" y="328324"/>
                  <a:pt x="5872263" y="326728"/>
                  <a:pt x="5908729" y="332335"/>
                </a:cubicBezTo>
                <a:cubicBezTo>
                  <a:pt x="5951727" y="334879"/>
                  <a:pt x="5963099" y="350288"/>
                  <a:pt x="5990524" y="350618"/>
                </a:cubicBezTo>
                <a:cubicBezTo>
                  <a:pt x="5991234" y="376742"/>
                  <a:pt x="6028592" y="335241"/>
                  <a:pt x="6029302" y="361365"/>
                </a:cubicBezTo>
                <a:lnTo>
                  <a:pt x="6086225" y="339621"/>
                </a:lnTo>
                <a:lnTo>
                  <a:pt x="6105063" y="347340"/>
                </a:lnTo>
                <a:cubicBezTo>
                  <a:pt x="6123220" y="350768"/>
                  <a:pt x="6176633" y="357519"/>
                  <a:pt x="6195166" y="360190"/>
                </a:cubicBezTo>
                <a:cubicBezTo>
                  <a:pt x="6208491" y="366896"/>
                  <a:pt x="6210739" y="378331"/>
                  <a:pt x="6216259" y="363365"/>
                </a:cubicBezTo>
                <a:cubicBezTo>
                  <a:pt x="6220943" y="365191"/>
                  <a:pt x="6224807" y="365077"/>
                  <a:pt x="6228331" y="364034"/>
                </a:cubicBezTo>
                <a:lnTo>
                  <a:pt x="6229602" y="363414"/>
                </a:lnTo>
                <a:lnTo>
                  <a:pt x="6258988" y="378660"/>
                </a:lnTo>
                <a:lnTo>
                  <a:pt x="6264106" y="379141"/>
                </a:lnTo>
                <a:lnTo>
                  <a:pt x="6281703" y="391054"/>
                </a:lnTo>
                <a:lnTo>
                  <a:pt x="6291622" y="396155"/>
                </a:lnTo>
                <a:lnTo>
                  <a:pt x="6292712" y="399771"/>
                </a:lnTo>
                <a:cubicBezTo>
                  <a:pt x="6294843" y="402467"/>
                  <a:pt x="6299119" y="404777"/>
                  <a:pt x="6308227" y="406196"/>
                </a:cubicBezTo>
                <a:lnTo>
                  <a:pt x="6328981" y="409495"/>
                </a:lnTo>
                <a:lnTo>
                  <a:pt x="6368693" y="417845"/>
                </a:lnTo>
                <a:cubicBezTo>
                  <a:pt x="6371618" y="421064"/>
                  <a:pt x="6413995" y="448260"/>
                  <a:pt x="6414811" y="452200"/>
                </a:cubicBezTo>
                <a:cubicBezTo>
                  <a:pt x="6472474" y="452324"/>
                  <a:pt x="6416366" y="454044"/>
                  <a:pt x="6467879" y="468248"/>
                </a:cubicBezTo>
                <a:cubicBezTo>
                  <a:pt x="6497136" y="485368"/>
                  <a:pt x="6544744" y="499929"/>
                  <a:pt x="6564351" y="537518"/>
                </a:cubicBezTo>
                <a:cubicBezTo>
                  <a:pt x="6600774" y="544284"/>
                  <a:pt x="6683084" y="572586"/>
                  <a:pt x="6711178" y="573610"/>
                </a:cubicBezTo>
                <a:cubicBezTo>
                  <a:pt x="6726278" y="581783"/>
                  <a:pt x="6766796" y="600843"/>
                  <a:pt x="6764036" y="588943"/>
                </a:cubicBezTo>
                <a:cubicBezTo>
                  <a:pt x="6830367" y="591215"/>
                  <a:pt x="6834546" y="616110"/>
                  <a:pt x="6858983" y="623723"/>
                </a:cubicBezTo>
                <a:cubicBezTo>
                  <a:pt x="6883420" y="631336"/>
                  <a:pt x="6874724" y="627173"/>
                  <a:pt x="6910661" y="634620"/>
                </a:cubicBezTo>
                <a:cubicBezTo>
                  <a:pt x="6886933" y="650238"/>
                  <a:pt x="6958918" y="637790"/>
                  <a:pt x="6944111" y="659502"/>
                </a:cubicBezTo>
                <a:cubicBezTo>
                  <a:pt x="6951121" y="660169"/>
                  <a:pt x="6958378" y="660132"/>
                  <a:pt x="6965771" y="659931"/>
                </a:cubicBezTo>
                <a:lnTo>
                  <a:pt x="6969639" y="659837"/>
                </a:lnTo>
                <a:lnTo>
                  <a:pt x="6982242" y="663112"/>
                </a:lnTo>
                <a:lnTo>
                  <a:pt x="6989387" y="659474"/>
                </a:lnTo>
                <a:lnTo>
                  <a:pt x="7010930" y="661134"/>
                </a:lnTo>
                <a:cubicBezTo>
                  <a:pt x="7018443" y="662461"/>
                  <a:pt x="7025878" y="664712"/>
                  <a:pt x="7033125" y="668436"/>
                </a:cubicBezTo>
                <a:cubicBezTo>
                  <a:pt x="7050655" y="688564"/>
                  <a:pt x="7113778" y="682286"/>
                  <a:pt x="7134461" y="708192"/>
                </a:cubicBezTo>
                <a:cubicBezTo>
                  <a:pt x="7143815" y="716210"/>
                  <a:pt x="7183449" y="731779"/>
                  <a:pt x="7197450" y="729094"/>
                </a:cubicBezTo>
                <a:cubicBezTo>
                  <a:pt x="7207053" y="731180"/>
                  <a:pt x="7214263" y="737074"/>
                  <a:pt x="7225084" y="732505"/>
                </a:cubicBezTo>
                <a:cubicBezTo>
                  <a:pt x="7239802" y="727692"/>
                  <a:pt x="7255247" y="750633"/>
                  <a:pt x="7261183" y="740313"/>
                </a:cubicBezTo>
                <a:cubicBezTo>
                  <a:pt x="7272476" y="756319"/>
                  <a:pt x="7306339" y="747471"/>
                  <a:pt x="7327760" y="750586"/>
                </a:cubicBezTo>
                <a:cubicBezTo>
                  <a:pt x="7334820" y="764783"/>
                  <a:pt x="7372804" y="757321"/>
                  <a:pt x="7412222" y="770487"/>
                </a:cubicBezTo>
                <a:cubicBezTo>
                  <a:pt x="7419482" y="786537"/>
                  <a:pt x="7438908" y="779230"/>
                  <a:pt x="7457904" y="804321"/>
                </a:cubicBezTo>
                <a:cubicBezTo>
                  <a:pt x="7460334" y="803523"/>
                  <a:pt x="7462991" y="802942"/>
                  <a:pt x="7465795" y="802598"/>
                </a:cubicBezTo>
                <a:cubicBezTo>
                  <a:pt x="7482080" y="800599"/>
                  <a:pt x="7499653" y="806831"/>
                  <a:pt x="7505046" y="816517"/>
                </a:cubicBezTo>
                <a:cubicBezTo>
                  <a:pt x="7538417" y="853074"/>
                  <a:pt x="7584173" y="869067"/>
                  <a:pt x="7623220" y="888520"/>
                </a:cubicBezTo>
                <a:cubicBezTo>
                  <a:pt x="7669184" y="908475"/>
                  <a:pt x="7655844" y="875556"/>
                  <a:pt x="7700458" y="915079"/>
                </a:cubicBezTo>
                <a:cubicBezTo>
                  <a:pt x="7713299" y="910096"/>
                  <a:pt x="7721213" y="912537"/>
                  <a:pt x="7730988" y="920756"/>
                </a:cubicBezTo>
                <a:cubicBezTo>
                  <a:pt x="7753798" y="929904"/>
                  <a:pt x="7768001" y="910742"/>
                  <a:pt x="7781942" y="930503"/>
                </a:cubicBezTo>
                <a:cubicBezTo>
                  <a:pt x="7786314" y="919014"/>
                  <a:pt x="7829555" y="942839"/>
                  <a:pt x="7827704" y="928558"/>
                </a:cubicBezTo>
                <a:cubicBezTo>
                  <a:pt x="7849394" y="934107"/>
                  <a:pt x="7886324" y="955931"/>
                  <a:pt x="7912084" y="963800"/>
                </a:cubicBezTo>
                <a:cubicBezTo>
                  <a:pt x="7931225" y="978091"/>
                  <a:pt x="7944890" y="969299"/>
                  <a:pt x="7982264" y="975773"/>
                </a:cubicBezTo>
                <a:lnTo>
                  <a:pt x="7991272" y="981104"/>
                </a:lnTo>
                <a:lnTo>
                  <a:pt x="8079795" y="982983"/>
                </a:lnTo>
                <a:cubicBezTo>
                  <a:pt x="8106396" y="984534"/>
                  <a:pt x="8123279" y="987466"/>
                  <a:pt x="8150881" y="990411"/>
                </a:cubicBezTo>
                <a:cubicBezTo>
                  <a:pt x="8155184" y="995435"/>
                  <a:pt x="8170794" y="995512"/>
                  <a:pt x="8172106" y="990512"/>
                </a:cubicBezTo>
                <a:cubicBezTo>
                  <a:pt x="8178349" y="993790"/>
                  <a:pt x="8190057" y="1007072"/>
                  <a:pt x="8196076" y="1000078"/>
                </a:cubicBezTo>
                <a:cubicBezTo>
                  <a:pt x="8214144" y="1004259"/>
                  <a:pt x="8231408" y="1009730"/>
                  <a:pt x="8247463" y="1016332"/>
                </a:cubicBezTo>
                <a:lnTo>
                  <a:pt x="8279272" y="1032921"/>
                </a:lnTo>
                <a:lnTo>
                  <a:pt x="8289611" y="1028630"/>
                </a:lnTo>
                <a:cubicBezTo>
                  <a:pt x="8296281" y="1026812"/>
                  <a:pt x="8303468" y="1026422"/>
                  <a:pt x="8311483" y="1029399"/>
                </a:cubicBezTo>
                <a:cubicBezTo>
                  <a:pt x="8353073" y="1061234"/>
                  <a:pt x="8320764" y="1016490"/>
                  <a:pt x="8399489" y="1048562"/>
                </a:cubicBezTo>
                <a:cubicBezTo>
                  <a:pt x="8402160" y="1052480"/>
                  <a:pt x="8414285" y="1053290"/>
                  <a:pt x="8415973" y="1049660"/>
                </a:cubicBezTo>
                <a:cubicBezTo>
                  <a:pt x="8420389" y="1052382"/>
                  <a:pt x="8427708" y="1062757"/>
                  <a:pt x="8433326" y="1057881"/>
                </a:cubicBezTo>
                <a:cubicBezTo>
                  <a:pt x="8460295" y="1065796"/>
                  <a:pt x="8484063" y="1077374"/>
                  <a:pt x="8502328" y="1091498"/>
                </a:cubicBezTo>
                <a:cubicBezTo>
                  <a:pt x="8531547" y="1095185"/>
                  <a:pt x="8534164" y="1100958"/>
                  <a:pt x="8534346" y="1106980"/>
                </a:cubicBezTo>
                <a:cubicBezTo>
                  <a:pt x="8534557" y="1108274"/>
                  <a:pt x="8534769" y="1109567"/>
                  <a:pt x="8534980" y="1110861"/>
                </a:cubicBezTo>
                <a:lnTo>
                  <a:pt x="8544104" y="1108406"/>
                </a:lnTo>
                <a:cubicBezTo>
                  <a:pt x="8553358" y="1107980"/>
                  <a:pt x="8560970" y="1111788"/>
                  <a:pt x="8567742" y="1117590"/>
                </a:cubicBezTo>
                <a:lnTo>
                  <a:pt x="8633779" y="1139226"/>
                </a:lnTo>
                <a:cubicBezTo>
                  <a:pt x="8631667" y="1160202"/>
                  <a:pt x="8667456" y="1147793"/>
                  <a:pt x="8676965" y="1156949"/>
                </a:cubicBezTo>
                <a:cubicBezTo>
                  <a:pt x="8686287" y="1153629"/>
                  <a:pt x="8693306" y="1154163"/>
                  <a:pt x="8698944" y="1156939"/>
                </a:cubicBezTo>
                <a:lnTo>
                  <a:pt x="8751897" y="1190886"/>
                </a:lnTo>
                <a:cubicBezTo>
                  <a:pt x="8774451" y="1199167"/>
                  <a:pt x="8817274" y="1202653"/>
                  <a:pt x="8834270" y="1206624"/>
                </a:cubicBezTo>
                <a:lnTo>
                  <a:pt x="8853872" y="1214714"/>
                </a:lnTo>
                <a:lnTo>
                  <a:pt x="8861901" y="1211375"/>
                </a:lnTo>
                <a:lnTo>
                  <a:pt x="8874168" y="1213967"/>
                </a:lnTo>
                <a:lnTo>
                  <a:pt x="8871123" y="1221160"/>
                </a:lnTo>
                <a:lnTo>
                  <a:pt x="8903537" y="1230588"/>
                </a:lnTo>
                <a:cubicBezTo>
                  <a:pt x="8927391" y="1238223"/>
                  <a:pt x="8944740" y="1247326"/>
                  <a:pt x="8933767" y="1263368"/>
                </a:cubicBezTo>
                <a:cubicBezTo>
                  <a:pt x="8934120" y="1285491"/>
                  <a:pt x="8996547" y="1266466"/>
                  <a:pt x="8985765" y="1287664"/>
                </a:cubicBezTo>
                <a:cubicBezTo>
                  <a:pt x="9013243" y="1278923"/>
                  <a:pt x="9037732" y="1309948"/>
                  <a:pt x="9071444" y="1317305"/>
                </a:cubicBezTo>
                <a:cubicBezTo>
                  <a:pt x="9072853" y="1328357"/>
                  <a:pt x="9080775" y="1329726"/>
                  <a:pt x="9096711" y="1327777"/>
                </a:cubicBezTo>
                <a:cubicBezTo>
                  <a:pt x="9206252" y="1348526"/>
                  <a:pt x="9301825" y="1489393"/>
                  <a:pt x="9338853" y="1448046"/>
                </a:cubicBezTo>
                <a:cubicBezTo>
                  <a:pt x="9364628" y="1453029"/>
                  <a:pt x="9440704" y="1458325"/>
                  <a:pt x="9520814" y="1449827"/>
                </a:cubicBezTo>
                <a:cubicBezTo>
                  <a:pt x="9536849" y="1478455"/>
                  <a:pt x="9672877" y="1480312"/>
                  <a:pt x="9702271" y="1488553"/>
                </a:cubicBezTo>
                <a:cubicBezTo>
                  <a:pt x="9702279" y="1504784"/>
                  <a:pt x="9757099" y="1502097"/>
                  <a:pt x="9744273" y="1523512"/>
                </a:cubicBezTo>
                <a:cubicBezTo>
                  <a:pt x="9746944" y="1534160"/>
                  <a:pt x="9761818" y="1537070"/>
                  <a:pt x="9771903" y="1530034"/>
                </a:cubicBezTo>
                <a:cubicBezTo>
                  <a:pt x="9788959" y="1535562"/>
                  <a:pt x="9795727" y="1548881"/>
                  <a:pt x="9818565" y="1538545"/>
                </a:cubicBezTo>
                <a:cubicBezTo>
                  <a:pt x="9842216" y="1545630"/>
                  <a:pt x="9854597" y="1583514"/>
                  <a:pt x="9882202" y="1565888"/>
                </a:cubicBezTo>
                <a:cubicBezTo>
                  <a:pt x="9890497" y="1603508"/>
                  <a:pt x="9975093" y="1584109"/>
                  <a:pt x="10022025" y="1599696"/>
                </a:cubicBezTo>
                <a:cubicBezTo>
                  <a:pt x="10087599" y="1644100"/>
                  <a:pt x="10182002" y="1632879"/>
                  <a:pt x="10220406" y="1677005"/>
                </a:cubicBezTo>
                <a:lnTo>
                  <a:pt x="10232859" y="1699043"/>
                </a:lnTo>
                <a:lnTo>
                  <a:pt x="0" y="1699043"/>
                </a:lnTo>
                <a:lnTo>
                  <a:pt x="0" y="21828"/>
                </a:lnTo>
                <a:lnTo>
                  <a:pt x="8097" y="24355"/>
                </a:lnTo>
                <a:cubicBezTo>
                  <a:pt x="43947" y="29235"/>
                  <a:pt x="34752" y="21899"/>
                  <a:pt x="77128" y="6867"/>
                </a:cubicBezTo>
                <a:cubicBezTo>
                  <a:pt x="120709" y="7920"/>
                  <a:pt x="146704" y="-7760"/>
                  <a:pt x="188338" y="5079"/>
                </a:cubicBezTo>
                <a:cubicBezTo>
                  <a:pt x="229133" y="5993"/>
                  <a:pt x="263614" y="138"/>
                  <a:pt x="298809" y="6198"/>
                </a:cubicBezTo>
                <a:cubicBezTo>
                  <a:pt x="312163" y="1206"/>
                  <a:pt x="325122" y="-563"/>
                  <a:pt x="338985" y="8006"/>
                </a:cubicBezTo>
                <a:cubicBezTo>
                  <a:pt x="376758" y="6523"/>
                  <a:pt x="384512" y="-4822"/>
                  <a:pt x="409815" y="504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B46D20DF-CE98-4EA3-96C8-C03C3A885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016384"/>
            <a:ext cx="10232859" cy="1841617"/>
          </a:xfrm>
          <a:custGeom>
            <a:avLst/>
            <a:gdLst>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679743 w 10232859"/>
              <a:gd name="connsiteY180" fmla="*/ 558264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8902 w 10232859"/>
              <a:gd name="connsiteY235" fmla="*/ 1173259 h 1705557"/>
              <a:gd name="connsiteX236" fmla="*/ 8834270 w 10232859"/>
              <a:gd name="connsiteY236" fmla="*/ 1213138 h 1705557"/>
              <a:gd name="connsiteX237" fmla="*/ 8853872 w 10232859"/>
              <a:gd name="connsiteY237" fmla="*/ 1221228 h 1705557"/>
              <a:gd name="connsiteX238" fmla="*/ 8861901 w 10232859"/>
              <a:gd name="connsiteY238" fmla="*/ 1217889 h 1705557"/>
              <a:gd name="connsiteX239" fmla="*/ 8874168 w 10232859"/>
              <a:gd name="connsiteY239" fmla="*/ 1220481 h 1705557"/>
              <a:gd name="connsiteX240" fmla="*/ 8871123 w 10232859"/>
              <a:gd name="connsiteY240" fmla="*/ 1227674 h 1705557"/>
              <a:gd name="connsiteX241" fmla="*/ 8903537 w 10232859"/>
              <a:gd name="connsiteY241" fmla="*/ 1237102 h 1705557"/>
              <a:gd name="connsiteX242" fmla="*/ 8933767 w 10232859"/>
              <a:gd name="connsiteY242" fmla="*/ 1269882 h 1705557"/>
              <a:gd name="connsiteX243" fmla="*/ 8985765 w 10232859"/>
              <a:gd name="connsiteY243" fmla="*/ 1294178 h 1705557"/>
              <a:gd name="connsiteX244" fmla="*/ 9071444 w 10232859"/>
              <a:gd name="connsiteY244" fmla="*/ 1323819 h 1705557"/>
              <a:gd name="connsiteX245" fmla="*/ 9096711 w 10232859"/>
              <a:gd name="connsiteY245" fmla="*/ 1334291 h 1705557"/>
              <a:gd name="connsiteX246" fmla="*/ 9338853 w 10232859"/>
              <a:gd name="connsiteY246" fmla="*/ 1454560 h 1705557"/>
              <a:gd name="connsiteX247" fmla="*/ 9520814 w 10232859"/>
              <a:gd name="connsiteY247" fmla="*/ 1456341 h 1705557"/>
              <a:gd name="connsiteX248" fmla="*/ 9702271 w 10232859"/>
              <a:gd name="connsiteY248" fmla="*/ 1495067 h 1705557"/>
              <a:gd name="connsiteX249" fmla="*/ 9744273 w 10232859"/>
              <a:gd name="connsiteY249" fmla="*/ 1530026 h 1705557"/>
              <a:gd name="connsiteX250" fmla="*/ 9771903 w 10232859"/>
              <a:gd name="connsiteY250" fmla="*/ 1536548 h 1705557"/>
              <a:gd name="connsiteX251" fmla="*/ 9818565 w 10232859"/>
              <a:gd name="connsiteY251" fmla="*/ 1545059 h 1705557"/>
              <a:gd name="connsiteX252" fmla="*/ 9882202 w 10232859"/>
              <a:gd name="connsiteY252" fmla="*/ 1572402 h 1705557"/>
              <a:gd name="connsiteX253" fmla="*/ 10022025 w 10232859"/>
              <a:gd name="connsiteY253" fmla="*/ 1606210 h 1705557"/>
              <a:gd name="connsiteX254" fmla="*/ 10220406 w 10232859"/>
              <a:gd name="connsiteY254" fmla="*/ 1683519 h 1705557"/>
              <a:gd name="connsiteX255" fmla="*/ 10232859 w 10232859"/>
              <a:gd name="connsiteY255" fmla="*/ 1705557 h 1705557"/>
              <a:gd name="connsiteX256" fmla="*/ 0 w 10232859"/>
              <a:gd name="connsiteY256" fmla="*/ 1705557 h 1705557"/>
              <a:gd name="connsiteX257" fmla="*/ 0 w 10232859"/>
              <a:gd name="connsiteY257" fmla="*/ 28342 h 1705557"/>
              <a:gd name="connsiteX258" fmla="*/ 8097 w 10232859"/>
              <a:gd name="connsiteY258" fmla="*/ 30869 h 1705557"/>
              <a:gd name="connsiteX259" fmla="*/ 77128 w 10232859"/>
              <a:gd name="connsiteY259" fmla="*/ 13381 h 1705557"/>
              <a:gd name="connsiteX260" fmla="*/ 188338 w 10232859"/>
              <a:gd name="connsiteY260" fmla="*/ 11593 h 1705557"/>
              <a:gd name="connsiteX261" fmla="*/ 298809 w 10232859"/>
              <a:gd name="connsiteY261" fmla="*/ 12712 h 1705557"/>
              <a:gd name="connsiteX262" fmla="*/ 338985 w 10232859"/>
              <a:gd name="connsiteY262" fmla="*/ 14520 h 1705557"/>
              <a:gd name="connsiteX263" fmla="*/ 409815 w 10232859"/>
              <a:gd name="connsiteY263" fmla="*/ 11559 h 1705557"/>
              <a:gd name="connsiteX264" fmla="*/ 424169 w 10232859"/>
              <a:gd name="connsiteY26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592108 w 10232859"/>
              <a:gd name="connsiteY227" fmla="*/ 1136240 h 1705557"/>
              <a:gd name="connsiteX228" fmla="*/ 8633779 w 10232859"/>
              <a:gd name="connsiteY228" fmla="*/ 1145740 h 1705557"/>
              <a:gd name="connsiteX229" fmla="*/ 8676965 w 10232859"/>
              <a:gd name="connsiteY229" fmla="*/ 1163463 h 1705557"/>
              <a:gd name="connsiteX230" fmla="*/ 8698944 w 10232859"/>
              <a:gd name="connsiteY230" fmla="*/ 1163453 h 1705557"/>
              <a:gd name="connsiteX231" fmla="*/ 8711456 w 10232859"/>
              <a:gd name="connsiteY231" fmla="*/ 1175731 h 1705557"/>
              <a:gd name="connsiteX232" fmla="*/ 8732793 w 10232859"/>
              <a:gd name="connsiteY232" fmla="*/ 1179486 h 1705557"/>
              <a:gd name="connsiteX233" fmla="*/ 8751897 w 10232859"/>
              <a:gd name="connsiteY233" fmla="*/ 1197400 h 1705557"/>
              <a:gd name="connsiteX234" fmla="*/ 8793564 w 10232859"/>
              <a:gd name="connsiteY234" fmla="*/ 1179086 h 1705557"/>
              <a:gd name="connsiteX235" fmla="*/ 8834270 w 10232859"/>
              <a:gd name="connsiteY235" fmla="*/ 1213138 h 1705557"/>
              <a:gd name="connsiteX236" fmla="*/ 8853872 w 10232859"/>
              <a:gd name="connsiteY236" fmla="*/ 1221228 h 1705557"/>
              <a:gd name="connsiteX237" fmla="*/ 8861901 w 10232859"/>
              <a:gd name="connsiteY237" fmla="*/ 1217889 h 1705557"/>
              <a:gd name="connsiteX238" fmla="*/ 8874168 w 10232859"/>
              <a:gd name="connsiteY238" fmla="*/ 1220481 h 1705557"/>
              <a:gd name="connsiteX239" fmla="*/ 8871123 w 10232859"/>
              <a:gd name="connsiteY239" fmla="*/ 1227674 h 1705557"/>
              <a:gd name="connsiteX240" fmla="*/ 8903537 w 10232859"/>
              <a:gd name="connsiteY240" fmla="*/ 1237102 h 1705557"/>
              <a:gd name="connsiteX241" fmla="*/ 8933767 w 10232859"/>
              <a:gd name="connsiteY241" fmla="*/ 1269882 h 1705557"/>
              <a:gd name="connsiteX242" fmla="*/ 8985765 w 10232859"/>
              <a:gd name="connsiteY242" fmla="*/ 1294178 h 1705557"/>
              <a:gd name="connsiteX243" fmla="*/ 9071444 w 10232859"/>
              <a:gd name="connsiteY243" fmla="*/ 1323819 h 1705557"/>
              <a:gd name="connsiteX244" fmla="*/ 9096711 w 10232859"/>
              <a:gd name="connsiteY244" fmla="*/ 1334291 h 1705557"/>
              <a:gd name="connsiteX245" fmla="*/ 9338853 w 10232859"/>
              <a:gd name="connsiteY245" fmla="*/ 1454560 h 1705557"/>
              <a:gd name="connsiteX246" fmla="*/ 9520814 w 10232859"/>
              <a:gd name="connsiteY246" fmla="*/ 1456341 h 1705557"/>
              <a:gd name="connsiteX247" fmla="*/ 9702271 w 10232859"/>
              <a:gd name="connsiteY247" fmla="*/ 1495067 h 1705557"/>
              <a:gd name="connsiteX248" fmla="*/ 9744273 w 10232859"/>
              <a:gd name="connsiteY248" fmla="*/ 1530026 h 1705557"/>
              <a:gd name="connsiteX249" fmla="*/ 9771903 w 10232859"/>
              <a:gd name="connsiteY249" fmla="*/ 1536548 h 1705557"/>
              <a:gd name="connsiteX250" fmla="*/ 9818565 w 10232859"/>
              <a:gd name="connsiteY250" fmla="*/ 1545059 h 1705557"/>
              <a:gd name="connsiteX251" fmla="*/ 9882202 w 10232859"/>
              <a:gd name="connsiteY251" fmla="*/ 1572402 h 1705557"/>
              <a:gd name="connsiteX252" fmla="*/ 10022025 w 10232859"/>
              <a:gd name="connsiteY252" fmla="*/ 1606210 h 1705557"/>
              <a:gd name="connsiteX253" fmla="*/ 10220406 w 10232859"/>
              <a:gd name="connsiteY253" fmla="*/ 1683519 h 1705557"/>
              <a:gd name="connsiteX254" fmla="*/ 10232859 w 10232859"/>
              <a:gd name="connsiteY254" fmla="*/ 1705557 h 1705557"/>
              <a:gd name="connsiteX255" fmla="*/ 0 w 10232859"/>
              <a:gd name="connsiteY255" fmla="*/ 1705557 h 1705557"/>
              <a:gd name="connsiteX256" fmla="*/ 0 w 10232859"/>
              <a:gd name="connsiteY256" fmla="*/ 28342 h 1705557"/>
              <a:gd name="connsiteX257" fmla="*/ 8097 w 10232859"/>
              <a:gd name="connsiteY257" fmla="*/ 30869 h 1705557"/>
              <a:gd name="connsiteX258" fmla="*/ 77128 w 10232859"/>
              <a:gd name="connsiteY258" fmla="*/ 13381 h 1705557"/>
              <a:gd name="connsiteX259" fmla="*/ 188338 w 10232859"/>
              <a:gd name="connsiteY259" fmla="*/ 11593 h 1705557"/>
              <a:gd name="connsiteX260" fmla="*/ 298809 w 10232859"/>
              <a:gd name="connsiteY260" fmla="*/ 12712 h 1705557"/>
              <a:gd name="connsiteX261" fmla="*/ 338985 w 10232859"/>
              <a:gd name="connsiteY261" fmla="*/ 14520 h 1705557"/>
              <a:gd name="connsiteX262" fmla="*/ 409815 w 10232859"/>
              <a:gd name="connsiteY262" fmla="*/ 11559 h 1705557"/>
              <a:gd name="connsiteX263" fmla="*/ 424169 w 10232859"/>
              <a:gd name="connsiteY263"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575405 w 10232859"/>
              <a:gd name="connsiteY226" fmla="*/ 1132001 h 1705557"/>
              <a:gd name="connsiteX227" fmla="*/ 8633779 w 10232859"/>
              <a:gd name="connsiteY227" fmla="*/ 1145740 h 1705557"/>
              <a:gd name="connsiteX228" fmla="*/ 8676965 w 10232859"/>
              <a:gd name="connsiteY228" fmla="*/ 1163463 h 1705557"/>
              <a:gd name="connsiteX229" fmla="*/ 8698944 w 10232859"/>
              <a:gd name="connsiteY229" fmla="*/ 1163453 h 1705557"/>
              <a:gd name="connsiteX230" fmla="*/ 8711456 w 10232859"/>
              <a:gd name="connsiteY230" fmla="*/ 1175731 h 1705557"/>
              <a:gd name="connsiteX231" fmla="*/ 8732793 w 10232859"/>
              <a:gd name="connsiteY231" fmla="*/ 1179486 h 1705557"/>
              <a:gd name="connsiteX232" fmla="*/ 8751897 w 10232859"/>
              <a:gd name="connsiteY232" fmla="*/ 1197400 h 1705557"/>
              <a:gd name="connsiteX233" fmla="*/ 8793564 w 10232859"/>
              <a:gd name="connsiteY233" fmla="*/ 1179086 h 1705557"/>
              <a:gd name="connsiteX234" fmla="*/ 8834270 w 10232859"/>
              <a:gd name="connsiteY234" fmla="*/ 1213138 h 1705557"/>
              <a:gd name="connsiteX235" fmla="*/ 8853872 w 10232859"/>
              <a:gd name="connsiteY235" fmla="*/ 1221228 h 1705557"/>
              <a:gd name="connsiteX236" fmla="*/ 8861901 w 10232859"/>
              <a:gd name="connsiteY236" fmla="*/ 1217889 h 1705557"/>
              <a:gd name="connsiteX237" fmla="*/ 8874168 w 10232859"/>
              <a:gd name="connsiteY237" fmla="*/ 1220481 h 1705557"/>
              <a:gd name="connsiteX238" fmla="*/ 8871123 w 10232859"/>
              <a:gd name="connsiteY238" fmla="*/ 1227674 h 1705557"/>
              <a:gd name="connsiteX239" fmla="*/ 8903537 w 10232859"/>
              <a:gd name="connsiteY239" fmla="*/ 1237102 h 1705557"/>
              <a:gd name="connsiteX240" fmla="*/ 8933767 w 10232859"/>
              <a:gd name="connsiteY240" fmla="*/ 1269882 h 1705557"/>
              <a:gd name="connsiteX241" fmla="*/ 8985765 w 10232859"/>
              <a:gd name="connsiteY241" fmla="*/ 1294178 h 1705557"/>
              <a:gd name="connsiteX242" fmla="*/ 9071444 w 10232859"/>
              <a:gd name="connsiteY242" fmla="*/ 1323819 h 1705557"/>
              <a:gd name="connsiteX243" fmla="*/ 9096711 w 10232859"/>
              <a:gd name="connsiteY243" fmla="*/ 1334291 h 1705557"/>
              <a:gd name="connsiteX244" fmla="*/ 9338853 w 10232859"/>
              <a:gd name="connsiteY244" fmla="*/ 1454560 h 1705557"/>
              <a:gd name="connsiteX245" fmla="*/ 9520814 w 10232859"/>
              <a:gd name="connsiteY245" fmla="*/ 1456341 h 1705557"/>
              <a:gd name="connsiteX246" fmla="*/ 9702271 w 10232859"/>
              <a:gd name="connsiteY246" fmla="*/ 1495067 h 1705557"/>
              <a:gd name="connsiteX247" fmla="*/ 9744273 w 10232859"/>
              <a:gd name="connsiteY247" fmla="*/ 1530026 h 1705557"/>
              <a:gd name="connsiteX248" fmla="*/ 9771903 w 10232859"/>
              <a:gd name="connsiteY248" fmla="*/ 1536548 h 1705557"/>
              <a:gd name="connsiteX249" fmla="*/ 9818565 w 10232859"/>
              <a:gd name="connsiteY249" fmla="*/ 1545059 h 1705557"/>
              <a:gd name="connsiteX250" fmla="*/ 9882202 w 10232859"/>
              <a:gd name="connsiteY250" fmla="*/ 1572402 h 1705557"/>
              <a:gd name="connsiteX251" fmla="*/ 10022025 w 10232859"/>
              <a:gd name="connsiteY251" fmla="*/ 1606210 h 1705557"/>
              <a:gd name="connsiteX252" fmla="*/ 10220406 w 10232859"/>
              <a:gd name="connsiteY252" fmla="*/ 1683519 h 1705557"/>
              <a:gd name="connsiteX253" fmla="*/ 10232859 w 10232859"/>
              <a:gd name="connsiteY253" fmla="*/ 1705557 h 1705557"/>
              <a:gd name="connsiteX254" fmla="*/ 0 w 10232859"/>
              <a:gd name="connsiteY254" fmla="*/ 1705557 h 1705557"/>
              <a:gd name="connsiteX255" fmla="*/ 0 w 10232859"/>
              <a:gd name="connsiteY255" fmla="*/ 28342 h 1705557"/>
              <a:gd name="connsiteX256" fmla="*/ 8097 w 10232859"/>
              <a:gd name="connsiteY256" fmla="*/ 30869 h 1705557"/>
              <a:gd name="connsiteX257" fmla="*/ 77128 w 10232859"/>
              <a:gd name="connsiteY257" fmla="*/ 13381 h 1705557"/>
              <a:gd name="connsiteX258" fmla="*/ 188338 w 10232859"/>
              <a:gd name="connsiteY258" fmla="*/ 11593 h 1705557"/>
              <a:gd name="connsiteX259" fmla="*/ 298809 w 10232859"/>
              <a:gd name="connsiteY259" fmla="*/ 12712 h 1705557"/>
              <a:gd name="connsiteX260" fmla="*/ 338985 w 10232859"/>
              <a:gd name="connsiteY260" fmla="*/ 14520 h 1705557"/>
              <a:gd name="connsiteX261" fmla="*/ 409815 w 10232859"/>
              <a:gd name="connsiteY261" fmla="*/ 11559 h 1705557"/>
              <a:gd name="connsiteX262" fmla="*/ 424169 w 10232859"/>
              <a:gd name="connsiteY26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678325 w 10232859"/>
              <a:gd name="connsiteY150" fmla="*/ 314443 h 1705557"/>
              <a:gd name="connsiteX151" fmla="*/ 5708983 w 10232859"/>
              <a:gd name="connsiteY151" fmla="*/ 313188 h 1705557"/>
              <a:gd name="connsiteX152" fmla="*/ 5773909 w 10232859"/>
              <a:gd name="connsiteY152" fmla="*/ 318575 h 1705557"/>
              <a:gd name="connsiteX153" fmla="*/ 5809500 w 10232859"/>
              <a:gd name="connsiteY153" fmla="*/ 324964 h 1705557"/>
              <a:gd name="connsiteX154" fmla="*/ 5908729 w 10232859"/>
              <a:gd name="connsiteY154" fmla="*/ 338849 h 1705557"/>
              <a:gd name="connsiteX155" fmla="*/ 6009654 w 10232859"/>
              <a:gd name="connsiteY155" fmla="*/ 350040 h 1705557"/>
              <a:gd name="connsiteX156" fmla="*/ 6067487 w 10232859"/>
              <a:gd name="connsiteY156" fmla="*/ 340226 h 1705557"/>
              <a:gd name="connsiteX157" fmla="*/ 6073281 w 10232859"/>
              <a:gd name="connsiteY157" fmla="*/ 340830 h 1705557"/>
              <a:gd name="connsiteX158" fmla="*/ 6086225 w 10232859"/>
              <a:gd name="connsiteY158" fmla="*/ 346135 h 1705557"/>
              <a:gd name="connsiteX159" fmla="*/ 6090616 w 10232859"/>
              <a:gd name="connsiteY159" fmla="*/ 348731 h 1705557"/>
              <a:gd name="connsiteX160" fmla="*/ 6098056 w 10232859"/>
              <a:gd name="connsiteY160" fmla="*/ 351249 h 1705557"/>
              <a:gd name="connsiteX161" fmla="*/ 6098391 w 10232859"/>
              <a:gd name="connsiteY161" fmla="*/ 351119 h 1705557"/>
              <a:gd name="connsiteX162" fmla="*/ 6105063 w 10232859"/>
              <a:gd name="connsiteY162" fmla="*/ 353854 h 1705557"/>
              <a:gd name="connsiteX163" fmla="*/ 6135796 w 10232859"/>
              <a:gd name="connsiteY163" fmla="*/ 369657 h 1705557"/>
              <a:gd name="connsiteX164" fmla="*/ 6195166 w 10232859"/>
              <a:gd name="connsiteY164" fmla="*/ 366704 h 1705557"/>
              <a:gd name="connsiteX165" fmla="*/ 6216259 w 10232859"/>
              <a:gd name="connsiteY165" fmla="*/ 369879 h 1705557"/>
              <a:gd name="connsiteX166" fmla="*/ 6228331 w 10232859"/>
              <a:gd name="connsiteY166" fmla="*/ 370548 h 1705557"/>
              <a:gd name="connsiteX167" fmla="*/ 6229602 w 10232859"/>
              <a:gd name="connsiteY167" fmla="*/ 369928 h 1705557"/>
              <a:gd name="connsiteX168" fmla="*/ 6258988 w 10232859"/>
              <a:gd name="connsiteY168" fmla="*/ 385174 h 1705557"/>
              <a:gd name="connsiteX169" fmla="*/ 6264106 w 10232859"/>
              <a:gd name="connsiteY169" fmla="*/ 385655 h 1705557"/>
              <a:gd name="connsiteX170" fmla="*/ 6281703 w 10232859"/>
              <a:gd name="connsiteY170" fmla="*/ 397568 h 1705557"/>
              <a:gd name="connsiteX171" fmla="*/ 6291622 w 10232859"/>
              <a:gd name="connsiteY171" fmla="*/ 402669 h 1705557"/>
              <a:gd name="connsiteX172" fmla="*/ 6292712 w 10232859"/>
              <a:gd name="connsiteY172" fmla="*/ 406285 h 1705557"/>
              <a:gd name="connsiteX173" fmla="*/ 6308227 w 10232859"/>
              <a:gd name="connsiteY173" fmla="*/ 412710 h 1705557"/>
              <a:gd name="connsiteX174" fmla="*/ 6310656 w 10232859"/>
              <a:gd name="connsiteY174" fmla="*/ 412628 h 1705557"/>
              <a:gd name="connsiteX175" fmla="*/ 6321049 w 10232859"/>
              <a:gd name="connsiteY175" fmla="*/ 420978 h 1705557"/>
              <a:gd name="connsiteX176" fmla="*/ 6326853 w 10232859"/>
              <a:gd name="connsiteY176" fmla="*/ 431664 h 1705557"/>
              <a:gd name="connsiteX177" fmla="*/ 6467879 w 10232859"/>
              <a:gd name="connsiteY177" fmla="*/ 474762 h 1705557"/>
              <a:gd name="connsiteX178" fmla="*/ 6564351 w 10232859"/>
              <a:gd name="connsiteY178" fmla="*/ 544032 h 1705557"/>
              <a:gd name="connsiteX179" fmla="*/ 6641544 w 10232859"/>
              <a:gd name="connsiteY179" fmla="*/ 566599 h 1705557"/>
              <a:gd name="connsiteX180" fmla="*/ 6731052 w 10232859"/>
              <a:gd name="connsiteY180" fmla="*/ 578550 h 1705557"/>
              <a:gd name="connsiteX181" fmla="*/ 6858983 w 10232859"/>
              <a:gd name="connsiteY181" fmla="*/ 630237 h 1705557"/>
              <a:gd name="connsiteX182" fmla="*/ 6910661 w 10232859"/>
              <a:gd name="connsiteY182" fmla="*/ 641134 h 1705557"/>
              <a:gd name="connsiteX183" fmla="*/ 6944111 w 10232859"/>
              <a:gd name="connsiteY183" fmla="*/ 666016 h 1705557"/>
              <a:gd name="connsiteX184" fmla="*/ 6965771 w 10232859"/>
              <a:gd name="connsiteY184" fmla="*/ 666445 h 1705557"/>
              <a:gd name="connsiteX185" fmla="*/ 6969639 w 10232859"/>
              <a:gd name="connsiteY185" fmla="*/ 666351 h 1705557"/>
              <a:gd name="connsiteX186" fmla="*/ 6982242 w 10232859"/>
              <a:gd name="connsiteY186" fmla="*/ 669626 h 1705557"/>
              <a:gd name="connsiteX187" fmla="*/ 6989387 w 10232859"/>
              <a:gd name="connsiteY187" fmla="*/ 665988 h 1705557"/>
              <a:gd name="connsiteX188" fmla="*/ 7010930 w 10232859"/>
              <a:gd name="connsiteY188" fmla="*/ 667648 h 1705557"/>
              <a:gd name="connsiteX189" fmla="*/ 7033125 w 10232859"/>
              <a:gd name="connsiteY189" fmla="*/ 674950 h 1705557"/>
              <a:gd name="connsiteX190" fmla="*/ 7134461 w 10232859"/>
              <a:gd name="connsiteY190" fmla="*/ 714706 h 1705557"/>
              <a:gd name="connsiteX191" fmla="*/ 7197450 w 10232859"/>
              <a:gd name="connsiteY191" fmla="*/ 735608 h 1705557"/>
              <a:gd name="connsiteX192" fmla="*/ 7225084 w 10232859"/>
              <a:gd name="connsiteY192" fmla="*/ 739019 h 1705557"/>
              <a:gd name="connsiteX193" fmla="*/ 7261183 w 10232859"/>
              <a:gd name="connsiteY193" fmla="*/ 746827 h 1705557"/>
              <a:gd name="connsiteX194" fmla="*/ 7327760 w 10232859"/>
              <a:gd name="connsiteY194" fmla="*/ 757100 h 1705557"/>
              <a:gd name="connsiteX195" fmla="*/ 7412222 w 10232859"/>
              <a:gd name="connsiteY195" fmla="*/ 777001 h 1705557"/>
              <a:gd name="connsiteX196" fmla="*/ 7457904 w 10232859"/>
              <a:gd name="connsiteY196" fmla="*/ 810835 h 1705557"/>
              <a:gd name="connsiteX197" fmla="*/ 7465795 w 10232859"/>
              <a:gd name="connsiteY197" fmla="*/ 809112 h 1705557"/>
              <a:gd name="connsiteX198" fmla="*/ 7505046 w 10232859"/>
              <a:gd name="connsiteY198" fmla="*/ 823031 h 1705557"/>
              <a:gd name="connsiteX199" fmla="*/ 7623220 w 10232859"/>
              <a:gd name="connsiteY199" fmla="*/ 895034 h 1705557"/>
              <a:gd name="connsiteX200" fmla="*/ 7700458 w 10232859"/>
              <a:gd name="connsiteY200" fmla="*/ 921593 h 1705557"/>
              <a:gd name="connsiteX201" fmla="*/ 7730988 w 10232859"/>
              <a:gd name="connsiteY201" fmla="*/ 927270 h 1705557"/>
              <a:gd name="connsiteX202" fmla="*/ 7781942 w 10232859"/>
              <a:gd name="connsiteY202" fmla="*/ 937017 h 1705557"/>
              <a:gd name="connsiteX203" fmla="*/ 7827704 w 10232859"/>
              <a:gd name="connsiteY203" fmla="*/ 935072 h 1705557"/>
              <a:gd name="connsiteX204" fmla="*/ 7867270 w 10232859"/>
              <a:gd name="connsiteY204" fmla="*/ 946880 h 1705557"/>
              <a:gd name="connsiteX205" fmla="*/ 7866538 w 10232859"/>
              <a:gd name="connsiteY205" fmla="*/ 961559 h 1705557"/>
              <a:gd name="connsiteX206" fmla="*/ 7912084 w 10232859"/>
              <a:gd name="connsiteY206" fmla="*/ 970314 h 1705557"/>
              <a:gd name="connsiteX207" fmla="*/ 7982264 w 10232859"/>
              <a:gd name="connsiteY207" fmla="*/ 982287 h 1705557"/>
              <a:gd name="connsiteX208" fmla="*/ 7991272 w 10232859"/>
              <a:gd name="connsiteY208" fmla="*/ 987618 h 1705557"/>
              <a:gd name="connsiteX209" fmla="*/ 8006496 w 10232859"/>
              <a:gd name="connsiteY209" fmla="*/ 979353 h 1705557"/>
              <a:gd name="connsiteX210" fmla="*/ 8034497 w 10232859"/>
              <a:gd name="connsiteY210" fmla="*/ 978568 h 1705557"/>
              <a:gd name="connsiteX211" fmla="*/ 8150881 w 10232859"/>
              <a:gd name="connsiteY211" fmla="*/ 996925 h 1705557"/>
              <a:gd name="connsiteX212" fmla="*/ 8172106 w 10232859"/>
              <a:gd name="connsiteY212" fmla="*/ 997026 h 1705557"/>
              <a:gd name="connsiteX213" fmla="*/ 8196076 w 10232859"/>
              <a:gd name="connsiteY213" fmla="*/ 1006592 h 1705557"/>
              <a:gd name="connsiteX214" fmla="*/ 8247463 w 10232859"/>
              <a:gd name="connsiteY214" fmla="*/ 1022846 h 1705557"/>
              <a:gd name="connsiteX215" fmla="*/ 8279272 w 10232859"/>
              <a:gd name="connsiteY215" fmla="*/ 1039435 h 1705557"/>
              <a:gd name="connsiteX216" fmla="*/ 8289611 w 10232859"/>
              <a:gd name="connsiteY216" fmla="*/ 1035144 h 1705557"/>
              <a:gd name="connsiteX217" fmla="*/ 8311483 w 10232859"/>
              <a:gd name="connsiteY217" fmla="*/ 1035913 h 1705557"/>
              <a:gd name="connsiteX218" fmla="*/ 8399489 w 10232859"/>
              <a:gd name="connsiteY218" fmla="*/ 1055076 h 1705557"/>
              <a:gd name="connsiteX219" fmla="*/ 8415973 w 10232859"/>
              <a:gd name="connsiteY219" fmla="*/ 1056174 h 1705557"/>
              <a:gd name="connsiteX220" fmla="*/ 8433326 w 10232859"/>
              <a:gd name="connsiteY220" fmla="*/ 1064395 h 1705557"/>
              <a:gd name="connsiteX221" fmla="*/ 8502328 w 10232859"/>
              <a:gd name="connsiteY221" fmla="*/ 1098012 h 1705557"/>
              <a:gd name="connsiteX222" fmla="*/ 8534346 w 10232859"/>
              <a:gd name="connsiteY222" fmla="*/ 1113494 h 1705557"/>
              <a:gd name="connsiteX223" fmla="*/ 8534980 w 10232859"/>
              <a:gd name="connsiteY223" fmla="*/ 1117375 h 1705557"/>
              <a:gd name="connsiteX224" fmla="*/ 8544104 w 10232859"/>
              <a:gd name="connsiteY224" fmla="*/ 1114920 h 1705557"/>
              <a:gd name="connsiteX225" fmla="*/ 8567742 w 10232859"/>
              <a:gd name="connsiteY225" fmla="*/ 1124104 h 1705557"/>
              <a:gd name="connsiteX226" fmla="*/ 8633779 w 10232859"/>
              <a:gd name="connsiteY226" fmla="*/ 1145740 h 1705557"/>
              <a:gd name="connsiteX227" fmla="*/ 8676965 w 10232859"/>
              <a:gd name="connsiteY227" fmla="*/ 1163463 h 1705557"/>
              <a:gd name="connsiteX228" fmla="*/ 8698944 w 10232859"/>
              <a:gd name="connsiteY228" fmla="*/ 1163453 h 1705557"/>
              <a:gd name="connsiteX229" fmla="*/ 8711456 w 10232859"/>
              <a:gd name="connsiteY229" fmla="*/ 1175731 h 1705557"/>
              <a:gd name="connsiteX230" fmla="*/ 8732793 w 10232859"/>
              <a:gd name="connsiteY230" fmla="*/ 1179486 h 1705557"/>
              <a:gd name="connsiteX231" fmla="*/ 8751897 w 10232859"/>
              <a:gd name="connsiteY231" fmla="*/ 1197400 h 1705557"/>
              <a:gd name="connsiteX232" fmla="*/ 8793564 w 10232859"/>
              <a:gd name="connsiteY232" fmla="*/ 1179086 h 1705557"/>
              <a:gd name="connsiteX233" fmla="*/ 8834270 w 10232859"/>
              <a:gd name="connsiteY233" fmla="*/ 1213138 h 1705557"/>
              <a:gd name="connsiteX234" fmla="*/ 8853872 w 10232859"/>
              <a:gd name="connsiteY234" fmla="*/ 1221228 h 1705557"/>
              <a:gd name="connsiteX235" fmla="*/ 8861901 w 10232859"/>
              <a:gd name="connsiteY235" fmla="*/ 1217889 h 1705557"/>
              <a:gd name="connsiteX236" fmla="*/ 8874168 w 10232859"/>
              <a:gd name="connsiteY236" fmla="*/ 1220481 h 1705557"/>
              <a:gd name="connsiteX237" fmla="*/ 8871123 w 10232859"/>
              <a:gd name="connsiteY237" fmla="*/ 1227674 h 1705557"/>
              <a:gd name="connsiteX238" fmla="*/ 8903537 w 10232859"/>
              <a:gd name="connsiteY238" fmla="*/ 1237102 h 1705557"/>
              <a:gd name="connsiteX239" fmla="*/ 8933767 w 10232859"/>
              <a:gd name="connsiteY239" fmla="*/ 1269882 h 1705557"/>
              <a:gd name="connsiteX240" fmla="*/ 8985765 w 10232859"/>
              <a:gd name="connsiteY240" fmla="*/ 1294178 h 1705557"/>
              <a:gd name="connsiteX241" fmla="*/ 9071444 w 10232859"/>
              <a:gd name="connsiteY241" fmla="*/ 1323819 h 1705557"/>
              <a:gd name="connsiteX242" fmla="*/ 9096711 w 10232859"/>
              <a:gd name="connsiteY242" fmla="*/ 1334291 h 1705557"/>
              <a:gd name="connsiteX243" fmla="*/ 9338853 w 10232859"/>
              <a:gd name="connsiteY243" fmla="*/ 1454560 h 1705557"/>
              <a:gd name="connsiteX244" fmla="*/ 9520814 w 10232859"/>
              <a:gd name="connsiteY244" fmla="*/ 1456341 h 1705557"/>
              <a:gd name="connsiteX245" fmla="*/ 9702271 w 10232859"/>
              <a:gd name="connsiteY245" fmla="*/ 1495067 h 1705557"/>
              <a:gd name="connsiteX246" fmla="*/ 9744273 w 10232859"/>
              <a:gd name="connsiteY246" fmla="*/ 1530026 h 1705557"/>
              <a:gd name="connsiteX247" fmla="*/ 9771903 w 10232859"/>
              <a:gd name="connsiteY247" fmla="*/ 1536548 h 1705557"/>
              <a:gd name="connsiteX248" fmla="*/ 9818565 w 10232859"/>
              <a:gd name="connsiteY248" fmla="*/ 1545059 h 1705557"/>
              <a:gd name="connsiteX249" fmla="*/ 9882202 w 10232859"/>
              <a:gd name="connsiteY249" fmla="*/ 1572402 h 1705557"/>
              <a:gd name="connsiteX250" fmla="*/ 10022025 w 10232859"/>
              <a:gd name="connsiteY250" fmla="*/ 1606210 h 1705557"/>
              <a:gd name="connsiteX251" fmla="*/ 10220406 w 10232859"/>
              <a:gd name="connsiteY251" fmla="*/ 1683519 h 1705557"/>
              <a:gd name="connsiteX252" fmla="*/ 10232859 w 10232859"/>
              <a:gd name="connsiteY252" fmla="*/ 1705557 h 1705557"/>
              <a:gd name="connsiteX253" fmla="*/ 0 w 10232859"/>
              <a:gd name="connsiteY253" fmla="*/ 1705557 h 1705557"/>
              <a:gd name="connsiteX254" fmla="*/ 0 w 10232859"/>
              <a:gd name="connsiteY254" fmla="*/ 28342 h 1705557"/>
              <a:gd name="connsiteX255" fmla="*/ 8097 w 10232859"/>
              <a:gd name="connsiteY255" fmla="*/ 30869 h 1705557"/>
              <a:gd name="connsiteX256" fmla="*/ 77128 w 10232859"/>
              <a:gd name="connsiteY256" fmla="*/ 13381 h 1705557"/>
              <a:gd name="connsiteX257" fmla="*/ 188338 w 10232859"/>
              <a:gd name="connsiteY257" fmla="*/ 11593 h 1705557"/>
              <a:gd name="connsiteX258" fmla="*/ 298809 w 10232859"/>
              <a:gd name="connsiteY258" fmla="*/ 12712 h 1705557"/>
              <a:gd name="connsiteX259" fmla="*/ 338985 w 10232859"/>
              <a:gd name="connsiteY259" fmla="*/ 14520 h 1705557"/>
              <a:gd name="connsiteX260" fmla="*/ 409815 w 10232859"/>
              <a:gd name="connsiteY260" fmla="*/ 11559 h 1705557"/>
              <a:gd name="connsiteX261" fmla="*/ 424169 w 10232859"/>
              <a:gd name="connsiteY261"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474291 w 10232859"/>
              <a:gd name="connsiteY136" fmla="*/ 301799 h 1705557"/>
              <a:gd name="connsiteX137" fmla="*/ 5508752 w 10232859"/>
              <a:gd name="connsiteY137" fmla="*/ 312267 h 1705557"/>
              <a:gd name="connsiteX138" fmla="*/ 5509657 w 10232859"/>
              <a:gd name="connsiteY138" fmla="*/ 311450 h 1705557"/>
              <a:gd name="connsiteX139" fmla="*/ 5521245 w 10232859"/>
              <a:gd name="connsiteY139" fmla="*/ 310202 h 1705557"/>
              <a:gd name="connsiteX140" fmla="*/ 5542415 w 10232859"/>
              <a:gd name="connsiteY140" fmla="*/ 310009 h 1705557"/>
              <a:gd name="connsiteX141" fmla="*/ 5596538 w 10232859"/>
              <a:gd name="connsiteY141" fmla="*/ 297667 h 1705557"/>
              <a:gd name="connsiteX142" fmla="*/ 5632514 w 10232859"/>
              <a:gd name="connsiteY142" fmla="*/ 308476 h 1705557"/>
              <a:gd name="connsiteX143" fmla="*/ 5640005 w 10232859"/>
              <a:gd name="connsiteY143" fmla="*/ 310131 h 1705557"/>
              <a:gd name="connsiteX144" fmla="*/ 5640259 w 10232859"/>
              <a:gd name="connsiteY144" fmla="*/ 309949 h 1705557"/>
              <a:gd name="connsiteX145" fmla="*/ 5648365 w 10232859"/>
              <a:gd name="connsiteY145" fmla="*/ 311268 h 1705557"/>
              <a:gd name="connsiteX146" fmla="*/ 5653662 w 10232859"/>
              <a:gd name="connsiteY146" fmla="*/ 313149 h 1705557"/>
              <a:gd name="connsiteX147" fmla="*/ 5668196 w 10232859"/>
              <a:gd name="connsiteY147" fmla="*/ 316360 h 1705557"/>
              <a:gd name="connsiteX148" fmla="*/ 5673886 w 10232859"/>
              <a:gd name="connsiteY148" fmla="*/ 316040 h 1705557"/>
              <a:gd name="connsiteX149" fmla="*/ 5677139 w 10232859"/>
              <a:gd name="connsiteY149" fmla="*/ 313859 h 1705557"/>
              <a:gd name="connsiteX150" fmla="*/ 5708983 w 10232859"/>
              <a:gd name="connsiteY150" fmla="*/ 313188 h 1705557"/>
              <a:gd name="connsiteX151" fmla="*/ 5773909 w 10232859"/>
              <a:gd name="connsiteY151" fmla="*/ 318575 h 1705557"/>
              <a:gd name="connsiteX152" fmla="*/ 5809500 w 10232859"/>
              <a:gd name="connsiteY152" fmla="*/ 324964 h 1705557"/>
              <a:gd name="connsiteX153" fmla="*/ 5908729 w 10232859"/>
              <a:gd name="connsiteY153" fmla="*/ 338849 h 1705557"/>
              <a:gd name="connsiteX154" fmla="*/ 6009654 w 10232859"/>
              <a:gd name="connsiteY154" fmla="*/ 350040 h 1705557"/>
              <a:gd name="connsiteX155" fmla="*/ 6067487 w 10232859"/>
              <a:gd name="connsiteY155" fmla="*/ 340226 h 1705557"/>
              <a:gd name="connsiteX156" fmla="*/ 6073281 w 10232859"/>
              <a:gd name="connsiteY156" fmla="*/ 340830 h 1705557"/>
              <a:gd name="connsiteX157" fmla="*/ 6086225 w 10232859"/>
              <a:gd name="connsiteY157" fmla="*/ 346135 h 1705557"/>
              <a:gd name="connsiteX158" fmla="*/ 6090616 w 10232859"/>
              <a:gd name="connsiteY158" fmla="*/ 348731 h 1705557"/>
              <a:gd name="connsiteX159" fmla="*/ 6098056 w 10232859"/>
              <a:gd name="connsiteY159" fmla="*/ 351249 h 1705557"/>
              <a:gd name="connsiteX160" fmla="*/ 6098391 w 10232859"/>
              <a:gd name="connsiteY160" fmla="*/ 351119 h 1705557"/>
              <a:gd name="connsiteX161" fmla="*/ 6105063 w 10232859"/>
              <a:gd name="connsiteY161" fmla="*/ 353854 h 1705557"/>
              <a:gd name="connsiteX162" fmla="*/ 6135796 w 10232859"/>
              <a:gd name="connsiteY162" fmla="*/ 369657 h 1705557"/>
              <a:gd name="connsiteX163" fmla="*/ 6195166 w 10232859"/>
              <a:gd name="connsiteY163" fmla="*/ 366704 h 1705557"/>
              <a:gd name="connsiteX164" fmla="*/ 6216259 w 10232859"/>
              <a:gd name="connsiteY164" fmla="*/ 369879 h 1705557"/>
              <a:gd name="connsiteX165" fmla="*/ 6228331 w 10232859"/>
              <a:gd name="connsiteY165" fmla="*/ 370548 h 1705557"/>
              <a:gd name="connsiteX166" fmla="*/ 6229602 w 10232859"/>
              <a:gd name="connsiteY166" fmla="*/ 369928 h 1705557"/>
              <a:gd name="connsiteX167" fmla="*/ 6258988 w 10232859"/>
              <a:gd name="connsiteY167" fmla="*/ 385174 h 1705557"/>
              <a:gd name="connsiteX168" fmla="*/ 6264106 w 10232859"/>
              <a:gd name="connsiteY168" fmla="*/ 385655 h 1705557"/>
              <a:gd name="connsiteX169" fmla="*/ 6281703 w 10232859"/>
              <a:gd name="connsiteY169" fmla="*/ 397568 h 1705557"/>
              <a:gd name="connsiteX170" fmla="*/ 6291622 w 10232859"/>
              <a:gd name="connsiteY170" fmla="*/ 402669 h 1705557"/>
              <a:gd name="connsiteX171" fmla="*/ 6292712 w 10232859"/>
              <a:gd name="connsiteY171" fmla="*/ 406285 h 1705557"/>
              <a:gd name="connsiteX172" fmla="*/ 6308227 w 10232859"/>
              <a:gd name="connsiteY172" fmla="*/ 412710 h 1705557"/>
              <a:gd name="connsiteX173" fmla="*/ 6310656 w 10232859"/>
              <a:gd name="connsiteY173" fmla="*/ 412628 h 1705557"/>
              <a:gd name="connsiteX174" fmla="*/ 6321049 w 10232859"/>
              <a:gd name="connsiteY174" fmla="*/ 420978 h 1705557"/>
              <a:gd name="connsiteX175" fmla="*/ 6326853 w 10232859"/>
              <a:gd name="connsiteY175" fmla="*/ 431664 h 1705557"/>
              <a:gd name="connsiteX176" fmla="*/ 6467879 w 10232859"/>
              <a:gd name="connsiteY176" fmla="*/ 474762 h 1705557"/>
              <a:gd name="connsiteX177" fmla="*/ 6564351 w 10232859"/>
              <a:gd name="connsiteY177" fmla="*/ 544032 h 1705557"/>
              <a:gd name="connsiteX178" fmla="*/ 6641544 w 10232859"/>
              <a:gd name="connsiteY178" fmla="*/ 566599 h 1705557"/>
              <a:gd name="connsiteX179" fmla="*/ 6731052 w 10232859"/>
              <a:gd name="connsiteY179" fmla="*/ 578550 h 1705557"/>
              <a:gd name="connsiteX180" fmla="*/ 6858983 w 10232859"/>
              <a:gd name="connsiteY180" fmla="*/ 630237 h 1705557"/>
              <a:gd name="connsiteX181" fmla="*/ 6910661 w 10232859"/>
              <a:gd name="connsiteY181" fmla="*/ 641134 h 1705557"/>
              <a:gd name="connsiteX182" fmla="*/ 6944111 w 10232859"/>
              <a:gd name="connsiteY182" fmla="*/ 666016 h 1705557"/>
              <a:gd name="connsiteX183" fmla="*/ 6965771 w 10232859"/>
              <a:gd name="connsiteY183" fmla="*/ 666445 h 1705557"/>
              <a:gd name="connsiteX184" fmla="*/ 6969639 w 10232859"/>
              <a:gd name="connsiteY184" fmla="*/ 666351 h 1705557"/>
              <a:gd name="connsiteX185" fmla="*/ 6982242 w 10232859"/>
              <a:gd name="connsiteY185" fmla="*/ 669626 h 1705557"/>
              <a:gd name="connsiteX186" fmla="*/ 6989387 w 10232859"/>
              <a:gd name="connsiteY186" fmla="*/ 665988 h 1705557"/>
              <a:gd name="connsiteX187" fmla="*/ 7010930 w 10232859"/>
              <a:gd name="connsiteY187" fmla="*/ 667648 h 1705557"/>
              <a:gd name="connsiteX188" fmla="*/ 7033125 w 10232859"/>
              <a:gd name="connsiteY188" fmla="*/ 674950 h 1705557"/>
              <a:gd name="connsiteX189" fmla="*/ 7134461 w 10232859"/>
              <a:gd name="connsiteY189" fmla="*/ 714706 h 1705557"/>
              <a:gd name="connsiteX190" fmla="*/ 7197450 w 10232859"/>
              <a:gd name="connsiteY190" fmla="*/ 735608 h 1705557"/>
              <a:gd name="connsiteX191" fmla="*/ 7225084 w 10232859"/>
              <a:gd name="connsiteY191" fmla="*/ 739019 h 1705557"/>
              <a:gd name="connsiteX192" fmla="*/ 7261183 w 10232859"/>
              <a:gd name="connsiteY192" fmla="*/ 746827 h 1705557"/>
              <a:gd name="connsiteX193" fmla="*/ 7327760 w 10232859"/>
              <a:gd name="connsiteY193" fmla="*/ 757100 h 1705557"/>
              <a:gd name="connsiteX194" fmla="*/ 7412222 w 10232859"/>
              <a:gd name="connsiteY194" fmla="*/ 777001 h 1705557"/>
              <a:gd name="connsiteX195" fmla="*/ 7457904 w 10232859"/>
              <a:gd name="connsiteY195" fmla="*/ 810835 h 1705557"/>
              <a:gd name="connsiteX196" fmla="*/ 7465795 w 10232859"/>
              <a:gd name="connsiteY196" fmla="*/ 809112 h 1705557"/>
              <a:gd name="connsiteX197" fmla="*/ 7505046 w 10232859"/>
              <a:gd name="connsiteY197" fmla="*/ 823031 h 1705557"/>
              <a:gd name="connsiteX198" fmla="*/ 7623220 w 10232859"/>
              <a:gd name="connsiteY198" fmla="*/ 895034 h 1705557"/>
              <a:gd name="connsiteX199" fmla="*/ 7700458 w 10232859"/>
              <a:gd name="connsiteY199" fmla="*/ 921593 h 1705557"/>
              <a:gd name="connsiteX200" fmla="*/ 7730988 w 10232859"/>
              <a:gd name="connsiteY200" fmla="*/ 927270 h 1705557"/>
              <a:gd name="connsiteX201" fmla="*/ 7781942 w 10232859"/>
              <a:gd name="connsiteY201" fmla="*/ 937017 h 1705557"/>
              <a:gd name="connsiteX202" fmla="*/ 7827704 w 10232859"/>
              <a:gd name="connsiteY202" fmla="*/ 935072 h 1705557"/>
              <a:gd name="connsiteX203" fmla="*/ 7867270 w 10232859"/>
              <a:gd name="connsiteY203" fmla="*/ 946880 h 1705557"/>
              <a:gd name="connsiteX204" fmla="*/ 7866538 w 10232859"/>
              <a:gd name="connsiteY204" fmla="*/ 961559 h 1705557"/>
              <a:gd name="connsiteX205" fmla="*/ 7912084 w 10232859"/>
              <a:gd name="connsiteY205" fmla="*/ 970314 h 1705557"/>
              <a:gd name="connsiteX206" fmla="*/ 7982264 w 10232859"/>
              <a:gd name="connsiteY206" fmla="*/ 982287 h 1705557"/>
              <a:gd name="connsiteX207" fmla="*/ 7991272 w 10232859"/>
              <a:gd name="connsiteY207" fmla="*/ 987618 h 1705557"/>
              <a:gd name="connsiteX208" fmla="*/ 8006496 w 10232859"/>
              <a:gd name="connsiteY208" fmla="*/ 979353 h 1705557"/>
              <a:gd name="connsiteX209" fmla="*/ 8034497 w 10232859"/>
              <a:gd name="connsiteY209" fmla="*/ 978568 h 1705557"/>
              <a:gd name="connsiteX210" fmla="*/ 8150881 w 10232859"/>
              <a:gd name="connsiteY210" fmla="*/ 996925 h 1705557"/>
              <a:gd name="connsiteX211" fmla="*/ 8172106 w 10232859"/>
              <a:gd name="connsiteY211" fmla="*/ 997026 h 1705557"/>
              <a:gd name="connsiteX212" fmla="*/ 8196076 w 10232859"/>
              <a:gd name="connsiteY212" fmla="*/ 1006592 h 1705557"/>
              <a:gd name="connsiteX213" fmla="*/ 8247463 w 10232859"/>
              <a:gd name="connsiteY213" fmla="*/ 1022846 h 1705557"/>
              <a:gd name="connsiteX214" fmla="*/ 8279272 w 10232859"/>
              <a:gd name="connsiteY214" fmla="*/ 1039435 h 1705557"/>
              <a:gd name="connsiteX215" fmla="*/ 8289611 w 10232859"/>
              <a:gd name="connsiteY215" fmla="*/ 1035144 h 1705557"/>
              <a:gd name="connsiteX216" fmla="*/ 8311483 w 10232859"/>
              <a:gd name="connsiteY216" fmla="*/ 1035913 h 1705557"/>
              <a:gd name="connsiteX217" fmla="*/ 8399489 w 10232859"/>
              <a:gd name="connsiteY217" fmla="*/ 1055076 h 1705557"/>
              <a:gd name="connsiteX218" fmla="*/ 8415973 w 10232859"/>
              <a:gd name="connsiteY218" fmla="*/ 1056174 h 1705557"/>
              <a:gd name="connsiteX219" fmla="*/ 8433326 w 10232859"/>
              <a:gd name="connsiteY219" fmla="*/ 1064395 h 1705557"/>
              <a:gd name="connsiteX220" fmla="*/ 8502328 w 10232859"/>
              <a:gd name="connsiteY220" fmla="*/ 1098012 h 1705557"/>
              <a:gd name="connsiteX221" fmla="*/ 8534346 w 10232859"/>
              <a:gd name="connsiteY221" fmla="*/ 1113494 h 1705557"/>
              <a:gd name="connsiteX222" fmla="*/ 8534980 w 10232859"/>
              <a:gd name="connsiteY222" fmla="*/ 1117375 h 1705557"/>
              <a:gd name="connsiteX223" fmla="*/ 8544104 w 10232859"/>
              <a:gd name="connsiteY223" fmla="*/ 1114920 h 1705557"/>
              <a:gd name="connsiteX224" fmla="*/ 8567742 w 10232859"/>
              <a:gd name="connsiteY224" fmla="*/ 1124104 h 1705557"/>
              <a:gd name="connsiteX225" fmla="*/ 8633779 w 10232859"/>
              <a:gd name="connsiteY225" fmla="*/ 1145740 h 1705557"/>
              <a:gd name="connsiteX226" fmla="*/ 8676965 w 10232859"/>
              <a:gd name="connsiteY226" fmla="*/ 1163463 h 1705557"/>
              <a:gd name="connsiteX227" fmla="*/ 8698944 w 10232859"/>
              <a:gd name="connsiteY227" fmla="*/ 1163453 h 1705557"/>
              <a:gd name="connsiteX228" fmla="*/ 8711456 w 10232859"/>
              <a:gd name="connsiteY228" fmla="*/ 1175731 h 1705557"/>
              <a:gd name="connsiteX229" fmla="*/ 8732793 w 10232859"/>
              <a:gd name="connsiteY229" fmla="*/ 1179486 h 1705557"/>
              <a:gd name="connsiteX230" fmla="*/ 8751897 w 10232859"/>
              <a:gd name="connsiteY230" fmla="*/ 1197400 h 1705557"/>
              <a:gd name="connsiteX231" fmla="*/ 8793564 w 10232859"/>
              <a:gd name="connsiteY231" fmla="*/ 1179086 h 1705557"/>
              <a:gd name="connsiteX232" fmla="*/ 8834270 w 10232859"/>
              <a:gd name="connsiteY232" fmla="*/ 1213138 h 1705557"/>
              <a:gd name="connsiteX233" fmla="*/ 8853872 w 10232859"/>
              <a:gd name="connsiteY233" fmla="*/ 1221228 h 1705557"/>
              <a:gd name="connsiteX234" fmla="*/ 8861901 w 10232859"/>
              <a:gd name="connsiteY234" fmla="*/ 1217889 h 1705557"/>
              <a:gd name="connsiteX235" fmla="*/ 8874168 w 10232859"/>
              <a:gd name="connsiteY235" fmla="*/ 1220481 h 1705557"/>
              <a:gd name="connsiteX236" fmla="*/ 8871123 w 10232859"/>
              <a:gd name="connsiteY236" fmla="*/ 1227674 h 1705557"/>
              <a:gd name="connsiteX237" fmla="*/ 8903537 w 10232859"/>
              <a:gd name="connsiteY237" fmla="*/ 1237102 h 1705557"/>
              <a:gd name="connsiteX238" fmla="*/ 8933767 w 10232859"/>
              <a:gd name="connsiteY238" fmla="*/ 1269882 h 1705557"/>
              <a:gd name="connsiteX239" fmla="*/ 8985765 w 10232859"/>
              <a:gd name="connsiteY239" fmla="*/ 1294178 h 1705557"/>
              <a:gd name="connsiteX240" fmla="*/ 9071444 w 10232859"/>
              <a:gd name="connsiteY240" fmla="*/ 1323819 h 1705557"/>
              <a:gd name="connsiteX241" fmla="*/ 9096711 w 10232859"/>
              <a:gd name="connsiteY241" fmla="*/ 1334291 h 1705557"/>
              <a:gd name="connsiteX242" fmla="*/ 9338853 w 10232859"/>
              <a:gd name="connsiteY242" fmla="*/ 1454560 h 1705557"/>
              <a:gd name="connsiteX243" fmla="*/ 9520814 w 10232859"/>
              <a:gd name="connsiteY243" fmla="*/ 1456341 h 1705557"/>
              <a:gd name="connsiteX244" fmla="*/ 9702271 w 10232859"/>
              <a:gd name="connsiteY244" fmla="*/ 1495067 h 1705557"/>
              <a:gd name="connsiteX245" fmla="*/ 9744273 w 10232859"/>
              <a:gd name="connsiteY245" fmla="*/ 1530026 h 1705557"/>
              <a:gd name="connsiteX246" fmla="*/ 9771903 w 10232859"/>
              <a:gd name="connsiteY246" fmla="*/ 1536548 h 1705557"/>
              <a:gd name="connsiteX247" fmla="*/ 9818565 w 10232859"/>
              <a:gd name="connsiteY247" fmla="*/ 1545059 h 1705557"/>
              <a:gd name="connsiteX248" fmla="*/ 9882202 w 10232859"/>
              <a:gd name="connsiteY248" fmla="*/ 1572402 h 1705557"/>
              <a:gd name="connsiteX249" fmla="*/ 10022025 w 10232859"/>
              <a:gd name="connsiteY249" fmla="*/ 1606210 h 1705557"/>
              <a:gd name="connsiteX250" fmla="*/ 10220406 w 10232859"/>
              <a:gd name="connsiteY250" fmla="*/ 1683519 h 1705557"/>
              <a:gd name="connsiteX251" fmla="*/ 10232859 w 10232859"/>
              <a:gd name="connsiteY251" fmla="*/ 1705557 h 1705557"/>
              <a:gd name="connsiteX252" fmla="*/ 0 w 10232859"/>
              <a:gd name="connsiteY252" fmla="*/ 1705557 h 1705557"/>
              <a:gd name="connsiteX253" fmla="*/ 0 w 10232859"/>
              <a:gd name="connsiteY253" fmla="*/ 28342 h 1705557"/>
              <a:gd name="connsiteX254" fmla="*/ 8097 w 10232859"/>
              <a:gd name="connsiteY254" fmla="*/ 30869 h 1705557"/>
              <a:gd name="connsiteX255" fmla="*/ 77128 w 10232859"/>
              <a:gd name="connsiteY255" fmla="*/ 13381 h 1705557"/>
              <a:gd name="connsiteX256" fmla="*/ 188338 w 10232859"/>
              <a:gd name="connsiteY256" fmla="*/ 11593 h 1705557"/>
              <a:gd name="connsiteX257" fmla="*/ 298809 w 10232859"/>
              <a:gd name="connsiteY257" fmla="*/ 12712 h 1705557"/>
              <a:gd name="connsiteX258" fmla="*/ 338985 w 10232859"/>
              <a:gd name="connsiteY258" fmla="*/ 14520 h 1705557"/>
              <a:gd name="connsiteX259" fmla="*/ 409815 w 10232859"/>
              <a:gd name="connsiteY259" fmla="*/ 11559 h 1705557"/>
              <a:gd name="connsiteX260" fmla="*/ 424169 w 10232859"/>
              <a:gd name="connsiteY260"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399852 w 10232859"/>
              <a:gd name="connsiteY129" fmla="*/ 276111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89519 w 10232859"/>
              <a:gd name="connsiteY128" fmla="*/ 266429 h 1705557"/>
              <a:gd name="connsiteX129" fmla="*/ 5297234 w 10232859"/>
              <a:gd name="connsiteY129" fmla="*/ 380929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34545 w 10232859"/>
              <a:gd name="connsiteY128" fmla="*/ 276572 h 1705557"/>
              <a:gd name="connsiteX129" fmla="*/ 5297234 w 10232859"/>
              <a:gd name="connsiteY129" fmla="*/ 380929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334545 w 10232859"/>
              <a:gd name="connsiteY128" fmla="*/ 276572 h 1705557"/>
              <a:gd name="connsiteX129" fmla="*/ 5377862 w 10232859"/>
              <a:gd name="connsiteY129" fmla="*/ 306543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77862 w 10232859"/>
              <a:gd name="connsiteY129" fmla="*/ 306543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098391 w 10232859"/>
              <a:gd name="connsiteY159" fmla="*/ 351119 h 1705557"/>
              <a:gd name="connsiteX160" fmla="*/ 6105063 w 10232859"/>
              <a:gd name="connsiteY160" fmla="*/ 353854 h 1705557"/>
              <a:gd name="connsiteX161" fmla="*/ 6135796 w 10232859"/>
              <a:gd name="connsiteY161" fmla="*/ 369657 h 1705557"/>
              <a:gd name="connsiteX162" fmla="*/ 6195166 w 10232859"/>
              <a:gd name="connsiteY162" fmla="*/ 366704 h 1705557"/>
              <a:gd name="connsiteX163" fmla="*/ 6216259 w 10232859"/>
              <a:gd name="connsiteY163" fmla="*/ 369879 h 1705557"/>
              <a:gd name="connsiteX164" fmla="*/ 6228331 w 10232859"/>
              <a:gd name="connsiteY164" fmla="*/ 370548 h 1705557"/>
              <a:gd name="connsiteX165" fmla="*/ 6229602 w 10232859"/>
              <a:gd name="connsiteY165" fmla="*/ 369928 h 1705557"/>
              <a:gd name="connsiteX166" fmla="*/ 6258988 w 10232859"/>
              <a:gd name="connsiteY166" fmla="*/ 385174 h 1705557"/>
              <a:gd name="connsiteX167" fmla="*/ 6264106 w 10232859"/>
              <a:gd name="connsiteY167" fmla="*/ 385655 h 1705557"/>
              <a:gd name="connsiteX168" fmla="*/ 6281703 w 10232859"/>
              <a:gd name="connsiteY168" fmla="*/ 397568 h 1705557"/>
              <a:gd name="connsiteX169" fmla="*/ 6291622 w 10232859"/>
              <a:gd name="connsiteY169" fmla="*/ 402669 h 1705557"/>
              <a:gd name="connsiteX170" fmla="*/ 6292712 w 10232859"/>
              <a:gd name="connsiteY170" fmla="*/ 406285 h 1705557"/>
              <a:gd name="connsiteX171" fmla="*/ 6308227 w 10232859"/>
              <a:gd name="connsiteY171" fmla="*/ 412710 h 1705557"/>
              <a:gd name="connsiteX172" fmla="*/ 6310656 w 10232859"/>
              <a:gd name="connsiteY172" fmla="*/ 412628 h 1705557"/>
              <a:gd name="connsiteX173" fmla="*/ 6321049 w 10232859"/>
              <a:gd name="connsiteY173" fmla="*/ 420978 h 1705557"/>
              <a:gd name="connsiteX174" fmla="*/ 6326853 w 10232859"/>
              <a:gd name="connsiteY174" fmla="*/ 431664 h 1705557"/>
              <a:gd name="connsiteX175" fmla="*/ 6467879 w 10232859"/>
              <a:gd name="connsiteY175" fmla="*/ 474762 h 1705557"/>
              <a:gd name="connsiteX176" fmla="*/ 6564351 w 10232859"/>
              <a:gd name="connsiteY176" fmla="*/ 544032 h 1705557"/>
              <a:gd name="connsiteX177" fmla="*/ 6641544 w 10232859"/>
              <a:gd name="connsiteY177" fmla="*/ 566599 h 1705557"/>
              <a:gd name="connsiteX178" fmla="*/ 6731052 w 10232859"/>
              <a:gd name="connsiteY178" fmla="*/ 578550 h 1705557"/>
              <a:gd name="connsiteX179" fmla="*/ 6858983 w 10232859"/>
              <a:gd name="connsiteY179" fmla="*/ 630237 h 1705557"/>
              <a:gd name="connsiteX180" fmla="*/ 6910661 w 10232859"/>
              <a:gd name="connsiteY180" fmla="*/ 641134 h 1705557"/>
              <a:gd name="connsiteX181" fmla="*/ 6944111 w 10232859"/>
              <a:gd name="connsiteY181" fmla="*/ 666016 h 1705557"/>
              <a:gd name="connsiteX182" fmla="*/ 6965771 w 10232859"/>
              <a:gd name="connsiteY182" fmla="*/ 666445 h 1705557"/>
              <a:gd name="connsiteX183" fmla="*/ 6969639 w 10232859"/>
              <a:gd name="connsiteY183" fmla="*/ 666351 h 1705557"/>
              <a:gd name="connsiteX184" fmla="*/ 6982242 w 10232859"/>
              <a:gd name="connsiteY184" fmla="*/ 669626 h 1705557"/>
              <a:gd name="connsiteX185" fmla="*/ 6989387 w 10232859"/>
              <a:gd name="connsiteY185" fmla="*/ 665988 h 1705557"/>
              <a:gd name="connsiteX186" fmla="*/ 7010930 w 10232859"/>
              <a:gd name="connsiteY186" fmla="*/ 667648 h 1705557"/>
              <a:gd name="connsiteX187" fmla="*/ 7033125 w 10232859"/>
              <a:gd name="connsiteY187" fmla="*/ 674950 h 1705557"/>
              <a:gd name="connsiteX188" fmla="*/ 7134461 w 10232859"/>
              <a:gd name="connsiteY188" fmla="*/ 714706 h 1705557"/>
              <a:gd name="connsiteX189" fmla="*/ 7197450 w 10232859"/>
              <a:gd name="connsiteY189" fmla="*/ 735608 h 1705557"/>
              <a:gd name="connsiteX190" fmla="*/ 7225084 w 10232859"/>
              <a:gd name="connsiteY190" fmla="*/ 739019 h 1705557"/>
              <a:gd name="connsiteX191" fmla="*/ 7261183 w 10232859"/>
              <a:gd name="connsiteY191" fmla="*/ 746827 h 1705557"/>
              <a:gd name="connsiteX192" fmla="*/ 7327760 w 10232859"/>
              <a:gd name="connsiteY192" fmla="*/ 757100 h 1705557"/>
              <a:gd name="connsiteX193" fmla="*/ 7412222 w 10232859"/>
              <a:gd name="connsiteY193" fmla="*/ 777001 h 1705557"/>
              <a:gd name="connsiteX194" fmla="*/ 7457904 w 10232859"/>
              <a:gd name="connsiteY194" fmla="*/ 810835 h 1705557"/>
              <a:gd name="connsiteX195" fmla="*/ 7465795 w 10232859"/>
              <a:gd name="connsiteY195" fmla="*/ 809112 h 1705557"/>
              <a:gd name="connsiteX196" fmla="*/ 7505046 w 10232859"/>
              <a:gd name="connsiteY196" fmla="*/ 823031 h 1705557"/>
              <a:gd name="connsiteX197" fmla="*/ 7623220 w 10232859"/>
              <a:gd name="connsiteY197" fmla="*/ 895034 h 1705557"/>
              <a:gd name="connsiteX198" fmla="*/ 7700458 w 10232859"/>
              <a:gd name="connsiteY198" fmla="*/ 921593 h 1705557"/>
              <a:gd name="connsiteX199" fmla="*/ 7730988 w 10232859"/>
              <a:gd name="connsiteY199" fmla="*/ 927270 h 1705557"/>
              <a:gd name="connsiteX200" fmla="*/ 7781942 w 10232859"/>
              <a:gd name="connsiteY200" fmla="*/ 937017 h 1705557"/>
              <a:gd name="connsiteX201" fmla="*/ 7827704 w 10232859"/>
              <a:gd name="connsiteY201" fmla="*/ 935072 h 1705557"/>
              <a:gd name="connsiteX202" fmla="*/ 7867270 w 10232859"/>
              <a:gd name="connsiteY202" fmla="*/ 946880 h 1705557"/>
              <a:gd name="connsiteX203" fmla="*/ 7866538 w 10232859"/>
              <a:gd name="connsiteY203" fmla="*/ 961559 h 1705557"/>
              <a:gd name="connsiteX204" fmla="*/ 7912084 w 10232859"/>
              <a:gd name="connsiteY204" fmla="*/ 970314 h 1705557"/>
              <a:gd name="connsiteX205" fmla="*/ 7982264 w 10232859"/>
              <a:gd name="connsiteY205" fmla="*/ 982287 h 1705557"/>
              <a:gd name="connsiteX206" fmla="*/ 7991272 w 10232859"/>
              <a:gd name="connsiteY206" fmla="*/ 987618 h 1705557"/>
              <a:gd name="connsiteX207" fmla="*/ 8006496 w 10232859"/>
              <a:gd name="connsiteY207" fmla="*/ 979353 h 1705557"/>
              <a:gd name="connsiteX208" fmla="*/ 8034497 w 10232859"/>
              <a:gd name="connsiteY208" fmla="*/ 978568 h 1705557"/>
              <a:gd name="connsiteX209" fmla="*/ 8150881 w 10232859"/>
              <a:gd name="connsiteY209" fmla="*/ 996925 h 1705557"/>
              <a:gd name="connsiteX210" fmla="*/ 8172106 w 10232859"/>
              <a:gd name="connsiteY210" fmla="*/ 997026 h 1705557"/>
              <a:gd name="connsiteX211" fmla="*/ 8196076 w 10232859"/>
              <a:gd name="connsiteY211" fmla="*/ 1006592 h 1705557"/>
              <a:gd name="connsiteX212" fmla="*/ 8247463 w 10232859"/>
              <a:gd name="connsiteY212" fmla="*/ 1022846 h 1705557"/>
              <a:gd name="connsiteX213" fmla="*/ 8279272 w 10232859"/>
              <a:gd name="connsiteY213" fmla="*/ 1039435 h 1705557"/>
              <a:gd name="connsiteX214" fmla="*/ 8289611 w 10232859"/>
              <a:gd name="connsiteY214" fmla="*/ 1035144 h 1705557"/>
              <a:gd name="connsiteX215" fmla="*/ 8311483 w 10232859"/>
              <a:gd name="connsiteY215" fmla="*/ 1035913 h 1705557"/>
              <a:gd name="connsiteX216" fmla="*/ 8399489 w 10232859"/>
              <a:gd name="connsiteY216" fmla="*/ 1055076 h 1705557"/>
              <a:gd name="connsiteX217" fmla="*/ 8415973 w 10232859"/>
              <a:gd name="connsiteY217" fmla="*/ 1056174 h 1705557"/>
              <a:gd name="connsiteX218" fmla="*/ 8433326 w 10232859"/>
              <a:gd name="connsiteY218" fmla="*/ 1064395 h 1705557"/>
              <a:gd name="connsiteX219" fmla="*/ 8502328 w 10232859"/>
              <a:gd name="connsiteY219" fmla="*/ 1098012 h 1705557"/>
              <a:gd name="connsiteX220" fmla="*/ 8534346 w 10232859"/>
              <a:gd name="connsiteY220" fmla="*/ 1113494 h 1705557"/>
              <a:gd name="connsiteX221" fmla="*/ 8534980 w 10232859"/>
              <a:gd name="connsiteY221" fmla="*/ 1117375 h 1705557"/>
              <a:gd name="connsiteX222" fmla="*/ 8544104 w 10232859"/>
              <a:gd name="connsiteY222" fmla="*/ 1114920 h 1705557"/>
              <a:gd name="connsiteX223" fmla="*/ 8567742 w 10232859"/>
              <a:gd name="connsiteY223" fmla="*/ 1124104 h 1705557"/>
              <a:gd name="connsiteX224" fmla="*/ 8633779 w 10232859"/>
              <a:gd name="connsiteY224" fmla="*/ 1145740 h 1705557"/>
              <a:gd name="connsiteX225" fmla="*/ 8676965 w 10232859"/>
              <a:gd name="connsiteY225" fmla="*/ 1163463 h 1705557"/>
              <a:gd name="connsiteX226" fmla="*/ 8698944 w 10232859"/>
              <a:gd name="connsiteY226" fmla="*/ 1163453 h 1705557"/>
              <a:gd name="connsiteX227" fmla="*/ 8711456 w 10232859"/>
              <a:gd name="connsiteY227" fmla="*/ 1175731 h 1705557"/>
              <a:gd name="connsiteX228" fmla="*/ 8732793 w 10232859"/>
              <a:gd name="connsiteY228" fmla="*/ 1179486 h 1705557"/>
              <a:gd name="connsiteX229" fmla="*/ 8751897 w 10232859"/>
              <a:gd name="connsiteY229" fmla="*/ 1197400 h 1705557"/>
              <a:gd name="connsiteX230" fmla="*/ 8793564 w 10232859"/>
              <a:gd name="connsiteY230" fmla="*/ 1179086 h 1705557"/>
              <a:gd name="connsiteX231" fmla="*/ 8834270 w 10232859"/>
              <a:gd name="connsiteY231" fmla="*/ 1213138 h 1705557"/>
              <a:gd name="connsiteX232" fmla="*/ 8853872 w 10232859"/>
              <a:gd name="connsiteY232" fmla="*/ 1221228 h 1705557"/>
              <a:gd name="connsiteX233" fmla="*/ 8861901 w 10232859"/>
              <a:gd name="connsiteY233" fmla="*/ 1217889 h 1705557"/>
              <a:gd name="connsiteX234" fmla="*/ 8874168 w 10232859"/>
              <a:gd name="connsiteY234" fmla="*/ 1220481 h 1705557"/>
              <a:gd name="connsiteX235" fmla="*/ 8871123 w 10232859"/>
              <a:gd name="connsiteY235" fmla="*/ 1227674 h 1705557"/>
              <a:gd name="connsiteX236" fmla="*/ 8903537 w 10232859"/>
              <a:gd name="connsiteY236" fmla="*/ 1237102 h 1705557"/>
              <a:gd name="connsiteX237" fmla="*/ 8933767 w 10232859"/>
              <a:gd name="connsiteY237" fmla="*/ 1269882 h 1705557"/>
              <a:gd name="connsiteX238" fmla="*/ 8985765 w 10232859"/>
              <a:gd name="connsiteY238" fmla="*/ 1294178 h 1705557"/>
              <a:gd name="connsiteX239" fmla="*/ 9071444 w 10232859"/>
              <a:gd name="connsiteY239" fmla="*/ 1323819 h 1705557"/>
              <a:gd name="connsiteX240" fmla="*/ 9096711 w 10232859"/>
              <a:gd name="connsiteY240" fmla="*/ 1334291 h 1705557"/>
              <a:gd name="connsiteX241" fmla="*/ 9338853 w 10232859"/>
              <a:gd name="connsiteY241" fmla="*/ 1454560 h 1705557"/>
              <a:gd name="connsiteX242" fmla="*/ 9520814 w 10232859"/>
              <a:gd name="connsiteY242" fmla="*/ 1456341 h 1705557"/>
              <a:gd name="connsiteX243" fmla="*/ 9702271 w 10232859"/>
              <a:gd name="connsiteY243" fmla="*/ 1495067 h 1705557"/>
              <a:gd name="connsiteX244" fmla="*/ 9744273 w 10232859"/>
              <a:gd name="connsiteY244" fmla="*/ 1530026 h 1705557"/>
              <a:gd name="connsiteX245" fmla="*/ 9771903 w 10232859"/>
              <a:gd name="connsiteY245" fmla="*/ 1536548 h 1705557"/>
              <a:gd name="connsiteX246" fmla="*/ 9818565 w 10232859"/>
              <a:gd name="connsiteY246" fmla="*/ 1545059 h 1705557"/>
              <a:gd name="connsiteX247" fmla="*/ 9882202 w 10232859"/>
              <a:gd name="connsiteY247" fmla="*/ 1572402 h 1705557"/>
              <a:gd name="connsiteX248" fmla="*/ 10022025 w 10232859"/>
              <a:gd name="connsiteY248" fmla="*/ 1606210 h 1705557"/>
              <a:gd name="connsiteX249" fmla="*/ 10220406 w 10232859"/>
              <a:gd name="connsiteY249" fmla="*/ 1683519 h 1705557"/>
              <a:gd name="connsiteX250" fmla="*/ 10232859 w 10232859"/>
              <a:gd name="connsiteY250" fmla="*/ 1705557 h 1705557"/>
              <a:gd name="connsiteX251" fmla="*/ 0 w 10232859"/>
              <a:gd name="connsiteY251" fmla="*/ 1705557 h 1705557"/>
              <a:gd name="connsiteX252" fmla="*/ 0 w 10232859"/>
              <a:gd name="connsiteY252" fmla="*/ 28342 h 1705557"/>
              <a:gd name="connsiteX253" fmla="*/ 8097 w 10232859"/>
              <a:gd name="connsiteY253" fmla="*/ 30869 h 1705557"/>
              <a:gd name="connsiteX254" fmla="*/ 77128 w 10232859"/>
              <a:gd name="connsiteY254" fmla="*/ 13381 h 1705557"/>
              <a:gd name="connsiteX255" fmla="*/ 188338 w 10232859"/>
              <a:gd name="connsiteY255" fmla="*/ 11593 h 1705557"/>
              <a:gd name="connsiteX256" fmla="*/ 298809 w 10232859"/>
              <a:gd name="connsiteY256" fmla="*/ 12712 h 1705557"/>
              <a:gd name="connsiteX257" fmla="*/ 338985 w 10232859"/>
              <a:gd name="connsiteY257" fmla="*/ 14520 h 1705557"/>
              <a:gd name="connsiteX258" fmla="*/ 409815 w 10232859"/>
              <a:gd name="connsiteY258" fmla="*/ 11559 h 1705557"/>
              <a:gd name="connsiteX259" fmla="*/ 424169 w 10232859"/>
              <a:gd name="connsiteY259"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098056 w 10232859"/>
              <a:gd name="connsiteY158" fmla="*/ 351249 h 1705557"/>
              <a:gd name="connsiteX159" fmla="*/ 6105063 w 10232859"/>
              <a:gd name="connsiteY159" fmla="*/ 353854 h 1705557"/>
              <a:gd name="connsiteX160" fmla="*/ 6135796 w 10232859"/>
              <a:gd name="connsiteY160" fmla="*/ 369657 h 1705557"/>
              <a:gd name="connsiteX161" fmla="*/ 6195166 w 10232859"/>
              <a:gd name="connsiteY161" fmla="*/ 366704 h 1705557"/>
              <a:gd name="connsiteX162" fmla="*/ 6216259 w 10232859"/>
              <a:gd name="connsiteY162" fmla="*/ 369879 h 1705557"/>
              <a:gd name="connsiteX163" fmla="*/ 6228331 w 10232859"/>
              <a:gd name="connsiteY163" fmla="*/ 370548 h 1705557"/>
              <a:gd name="connsiteX164" fmla="*/ 6229602 w 10232859"/>
              <a:gd name="connsiteY164" fmla="*/ 369928 h 1705557"/>
              <a:gd name="connsiteX165" fmla="*/ 6258988 w 10232859"/>
              <a:gd name="connsiteY165" fmla="*/ 385174 h 1705557"/>
              <a:gd name="connsiteX166" fmla="*/ 6264106 w 10232859"/>
              <a:gd name="connsiteY166" fmla="*/ 385655 h 1705557"/>
              <a:gd name="connsiteX167" fmla="*/ 6281703 w 10232859"/>
              <a:gd name="connsiteY167" fmla="*/ 397568 h 1705557"/>
              <a:gd name="connsiteX168" fmla="*/ 6291622 w 10232859"/>
              <a:gd name="connsiteY168" fmla="*/ 402669 h 1705557"/>
              <a:gd name="connsiteX169" fmla="*/ 6292712 w 10232859"/>
              <a:gd name="connsiteY169" fmla="*/ 406285 h 1705557"/>
              <a:gd name="connsiteX170" fmla="*/ 6308227 w 10232859"/>
              <a:gd name="connsiteY170" fmla="*/ 412710 h 1705557"/>
              <a:gd name="connsiteX171" fmla="*/ 6310656 w 10232859"/>
              <a:gd name="connsiteY171" fmla="*/ 412628 h 1705557"/>
              <a:gd name="connsiteX172" fmla="*/ 6321049 w 10232859"/>
              <a:gd name="connsiteY172" fmla="*/ 420978 h 1705557"/>
              <a:gd name="connsiteX173" fmla="*/ 6326853 w 10232859"/>
              <a:gd name="connsiteY173" fmla="*/ 431664 h 1705557"/>
              <a:gd name="connsiteX174" fmla="*/ 6467879 w 10232859"/>
              <a:gd name="connsiteY174" fmla="*/ 474762 h 1705557"/>
              <a:gd name="connsiteX175" fmla="*/ 6564351 w 10232859"/>
              <a:gd name="connsiteY175" fmla="*/ 544032 h 1705557"/>
              <a:gd name="connsiteX176" fmla="*/ 6641544 w 10232859"/>
              <a:gd name="connsiteY176" fmla="*/ 566599 h 1705557"/>
              <a:gd name="connsiteX177" fmla="*/ 6731052 w 10232859"/>
              <a:gd name="connsiteY177" fmla="*/ 578550 h 1705557"/>
              <a:gd name="connsiteX178" fmla="*/ 6858983 w 10232859"/>
              <a:gd name="connsiteY178" fmla="*/ 630237 h 1705557"/>
              <a:gd name="connsiteX179" fmla="*/ 6910661 w 10232859"/>
              <a:gd name="connsiteY179" fmla="*/ 641134 h 1705557"/>
              <a:gd name="connsiteX180" fmla="*/ 6944111 w 10232859"/>
              <a:gd name="connsiteY180" fmla="*/ 666016 h 1705557"/>
              <a:gd name="connsiteX181" fmla="*/ 6965771 w 10232859"/>
              <a:gd name="connsiteY181" fmla="*/ 666445 h 1705557"/>
              <a:gd name="connsiteX182" fmla="*/ 6969639 w 10232859"/>
              <a:gd name="connsiteY182" fmla="*/ 666351 h 1705557"/>
              <a:gd name="connsiteX183" fmla="*/ 6982242 w 10232859"/>
              <a:gd name="connsiteY183" fmla="*/ 669626 h 1705557"/>
              <a:gd name="connsiteX184" fmla="*/ 6989387 w 10232859"/>
              <a:gd name="connsiteY184" fmla="*/ 665988 h 1705557"/>
              <a:gd name="connsiteX185" fmla="*/ 7010930 w 10232859"/>
              <a:gd name="connsiteY185" fmla="*/ 667648 h 1705557"/>
              <a:gd name="connsiteX186" fmla="*/ 7033125 w 10232859"/>
              <a:gd name="connsiteY186" fmla="*/ 674950 h 1705557"/>
              <a:gd name="connsiteX187" fmla="*/ 7134461 w 10232859"/>
              <a:gd name="connsiteY187" fmla="*/ 714706 h 1705557"/>
              <a:gd name="connsiteX188" fmla="*/ 7197450 w 10232859"/>
              <a:gd name="connsiteY188" fmla="*/ 735608 h 1705557"/>
              <a:gd name="connsiteX189" fmla="*/ 7225084 w 10232859"/>
              <a:gd name="connsiteY189" fmla="*/ 739019 h 1705557"/>
              <a:gd name="connsiteX190" fmla="*/ 7261183 w 10232859"/>
              <a:gd name="connsiteY190" fmla="*/ 746827 h 1705557"/>
              <a:gd name="connsiteX191" fmla="*/ 7327760 w 10232859"/>
              <a:gd name="connsiteY191" fmla="*/ 757100 h 1705557"/>
              <a:gd name="connsiteX192" fmla="*/ 7412222 w 10232859"/>
              <a:gd name="connsiteY192" fmla="*/ 777001 h 1705557"/>
              <a:gd name="connsiteX193" fmla="*/ 7457904 w 10232859"/>
              <a:gd name="connsiteY193" fmla="*/ 810835 h 1705557"/>
              <a:gd name="connsiteX194" fmla="*/ 7465795 w 10232859"/>
              <a:gd name="connsiteY194" fmla="*/ 809112 h 1705557"/>
              <a:gd name="connsiteX195" fmla="*/ 7505046 w 10232859"/>
              <a:gd name="connsiteY195" fmla="*/ 823031 h 1705557"/>
              <a:gd name="connsiteX196" fmla="*/ 7623220 w 10232859"/>
              <a:gd name="connsiteY196" fmla="*/ 895034 h 1705557"/>
              <a:gd name="connsiteX197" fmla="*/ 7700458 w 10232859"/>
              <a:gd name="connsiteY197" fmla="*/ 921593 h 1705557"/>
              <a:gd name="connsiteX198" fmla="*/ 7730988 w 10232859"/>
              <a:gd name="connsiteY198" fmla="*/ 927270 h 1705557"/>
              <a:gd name="connsiteX199" fmla="*/ 7781942 w 10232859"/>
              <a:gd name="connsiteY199" fmla="*/ 937017 h 1705557"/>
              <a:gd name="connsiteX200" fmla="*/ 7827704 w 10232859"/>
              <a:gd name="connsiteY200" fmla="*/ 935072 h 1705557"/>
              <a:gd name="connsiteX201" fmla="*/ 7867270 w 10232859"/>
              <a:gd name="connsiteY201" fmla="*/ 946880 h 1705557"/>
              <a:gd name="connsiteX202" fmla="*/ 7866538 w 10232859"/>
              <a:gd name="connsiteY202" fmla="*/ 961559 h 1705557"/>
              <a:gd name="connsiteX203" fmla="*/ 7912084 w 10232859"/>
              <a:gd name="connsiteY203" fmla="*/ 970314 h 1705557"/>
              <a:gd name="connsiteX204" fmla="*/ 7982264 w 10232859"/>
              <a:gd name="connsiteY204" fmla="*/ 982287 h 1705557"/>
              <a:gd name="connsiteX205" fmla="*/ 7991272 w 10232859"/>
              <a:gd name="connsiteY205" fmla="*/ 987618 h 1705557"/>
              <a:gd name="connsiteX206" fmla="*/ 8006496 w 10232859"/>
              <a:gd name="connsiteY206" fmla="*/ 979353 h 1705557"/>
              <a:gd name="connsiteX207" fmla="*/ 8034497 w 10232859"/>
              <a:gd name="connsiteY207" fmla="*/ 978568 h 1705557"/>
              <a:gd name="connsiteX208" fmla="*/ 8150881 w 10232859"/>
              <a:gd name="connsiteY208" fmla="*/ 996925 h 1705557"/>
              <a:gd name="connsiteX209" fmla="*/ 8172106 w 10232859"/>
              <a:gd name="connsiteY209" fmla="*/ 997026 h 1705557"/>
              <a:gd name="connsiteX210" fmla="*/ 8196076 w 10232859"/>
              <a:gd name="connsiteY210" fmla="*/ 1006592 h 1705557"/>
              <a:gd name="connsiteX211" fmla="*/ 8247463 w 10232859"/>
              <a:gd name="connsiteY211" fmla="*/ 1022846 h 1705557"/>
              <a:gd name="connsiteX212" fmla="*/ 8279272 w 10232859"/>
              <a:gd name="connsiteY212" fmla="*/ 1039435 h 1705557"/>
              <a:gd name="connsiteX213" fmla="*/ 8289611 w 10232859"/>
              <a:gd name="connsiteY213" fmla="*/ 1035144 h 1705557"/>
              <a:gd name="connsiteX214" fmla="*/ 8311483 w 10232859"/>
              <a:gd name="connsiteY214" fmla="*/ 1035913 h 1705557"/>
              <a:gd name="connsiteX215" fmla="*/ 8399489 w 10232859"/>
              <a:gd name="connsiteY215" fmla="*/ 1055076 h 1705557"/>
              <a:gd name="connsiteX216" fmla="*/ 8415973 w 10232859"/>
              <a:gd name="connsiteY216" fmla="*/ 1056174 h 1705557"/>
              <a:gd name="connsiteX217" fmla="*/ 8433326 w 10232859"/>
              <a:gd name="connsiteY217" fmla="*/ 1064395 h 1705557"/>
              <a:gd name="connsiteX218" fmla="*/ 8502328 w 10232859"/>
              <a:gd name="connsiteY218" fmla="*/ 1098012 h 1705557"/>
              <a:gd name="connsiteX219" fmla="*/ 8534346 w 10232859"/>
              <a:gd name="connsiteY219" fmla="*/ 1113494 h 1705557"/>
              <a:gd name="connsiteX220" fmla="*/ 8534980 w 10232859"/>
              <a:gd name="connsiteY220" fmla="*/ 1117375 h 1705557"/>
              <a:gd name="connsiteX221" fmla="*/ 8544104 w 10232859"/>
              <a:gd name="connsiteY221" fmla="*/ 1114920 h 1705557"/>
              <a:gd name="connsiteX222" fmla="*/ 8567742 w 10232859"/>
              <a:gd name="connsiteY222" fmla="*/ 1124104 h 1705557"/>
              <a:gd name="connsiteX223" fmla="*/ 8633779 w 10232859"/>
              <a:gd name="connsiteY223" fmla="*/ 1145740 h 1705557"/>
              <a:gd name="connsiteX224" fmla="*/ 8676965 w 10232859"/>
              <a:gd name="connsiteY224" fmla="*/ 1163463 h 1705557"/>
              <a:gd name="connsiteX225" fmla="*/ 8698944 w 10232859"/>
              <a:gd name="connsiteY225" fmla="*/ 1163453 h 1705557"/>
              <a:gd name="connsiteX226" fmla="*/ 8711456 w 10232859"/>
              <a:gd name="connsiteY226" fmla="*/ 1175731 h 1705557"/>
              <a:gd name="connsiteX227" fmla="*/ 8732793 w 10232859"/>
              <a:gd name="connsiteY227" fmla="*/ 1179486 h 1705557"/>
              <a:gd name="connsiteX228" fmla="*/ 8751897 w 10232859"/>
              <a:gd name="connsiteY228" fmla="*/ 1197400 h 1705557"/>
              <a:gd name="connsiteX229" fmla="*/ 8793564 w 10232859"/>
              <a:gd name="connsiteY229" fmla="*/ 1179086 h 1705557"/>
              <a:gd name="connsiteX230" fmla="*/ 8834270 w 10232859"/>
              <a:gd name="connsiteY230" fmla="*/ 1213138 h 1705557"/>
              <a:gd name="connsiteX231" fmla="*/ 8853872 w 10232859"/>
              <a:gd name="connsiteY231" fmla="*/ 1221228 h 1705557"/>
              <a:gd name="connsiteX232" fmla="*/ 8861901 w 10232859"/>
              <a:gd name="connsiteY232" fmla="*/ 1217889 h 1705557"/>
              <a:gd name="connsiteX233" fmla="*/ 8874168 w 10232859"/>
              <a:gd name="connsiteY233" fmla="*/ 1220481 h 1705557"/>
              <a:gd name="connsiteX234" fmla="*/ 8871123 w 10232859"/>
              <a:gd name="connsiteY234" fmla="*/ 1227674 h 1705557"/>
              <a:gd name="connsiteX235" fmla="*/ 8903537 w 10232859"/>
              <a:gd name="connsiteY235" fmla="*/ 1237102 h 1705557"/>
              <a:gd name="connsiteX236" fmla="*/ 8933767 w 10232859"/>
              <a:gd name="connsiteY236" fmla="*/ 1269882 h 1705557"/>
              <a:gd name="connsiteX237" fmla="*/ 8985765 w 10232859"/>
              <a:gd name="connsiteY237" fmla="*/ 1294178 h 1705557"/>
              <a:gd name="connsiteX238" fmla="*/ 9071444 w 10232859"/>
              <a:gd name="connsiteY238" fmla="*/ 1323819 h 1705557"/>
              <a:gd name="connsiteX239" fmla="*/ 9096711 w 10232859"/>
              <a:gd name="connsiteY239" fmla="*/ 1334291 h 1705557"/>
              <a:gd name="connsiteX240" fmla="*/ 9338853 w 10232859"/>
              <a:gd name="connsiteY240" fmla="*/ 1454560 h 1705557"/>
              <a:gd name="connsiteX241" fmla="*/ 9520814 w 10232859"/>
              <a:gd name="connsiteY241" fmla="*/ 1456341 h 1705557"/>
              <a:gd name="connsiteX242" fmla="*/ 9702271 w 10232859"/>
              <a:gd name="connsiteY242" fmla="*/ 1495067 h 1705557"/>
              <a:gd name="connsiteX243" fmla="*/ 9744273 w 10232859"/>
              <a:gd name="connsiteY243" fmla="*/ 1530026 h 1705557"/>
              <a:gd name="connsiteX244" fmla="*/ 9771903 w 10232859"/>
              <a:gd name="connsiteY244" fmla="*/ 1536548 h 1705557"/>
              <a:gd name="connsiteX245" fmla="*/ 9818565 w 10232859"/>
              <a:gd name="connsiteY245" fmla="*/ 1545059 h 1705557"/>
              <a:gd name="connsiteX246" fmla="*/ 9882202 w 10232859"/>
              <a:gd name="connsiteY246" fmla="*/ 1572402 h 1705557"/>
              <a:gd name="connsiteX247" fmla="*/ 10022025 w 10232859"/>
              <a:gd name="connsiteY247" fmla="*/ 1606210 h 1705557"/>
              <a:gd name="connsiteX248" fmla="*/ 10220406 w 10232859"/>
              <a:gd name="connsiteY248" fmla="*/ 1683519 h 1705557"/>
              <a:gd name="connsiteX249" fmla="*/ 10232859 w 10232859"/>
              <a:gd name="connsiteY249" fmla="*/ 1705557 h 1705557"/>
              <a:gd name="connsiteX250" fmla="*/ 0 w 10232859"/>
              <a:gd name="connsiteY250" fmla="*/ 1705557 h 1705557"/>
              <a:gd name="connsiteX251" fmla="*/ 0 w 10232859"/>
              <a:gd name="connsiteY251" fmla="*/ 28342 h 1705557"/>
              <a:gd name="connsiteX252" fmla="*/ 8097 w 10232859"/>
              <a:gd name="connsiteY252" fmla="*/ 30869 h 1705557"/>
              <a:gd name="connsiteX253" fmla="*/ 77128 w 10232859"/>
              <a:gd name="connsiteY253" fmla="*/ 13381 h 1705557"/>
              <a:gd name="connsiteX254" fmla="*/ 188338 w 10232859"/>
              <a:gd name="connsiteY254" fmla="*/ 11593 h 1705557"/>
              <a:gd name="connsiteX255" fmla="*/ 298809 w 10232859"/>
              <a:gd name="connsiteY255" fmla="*/ 12712 h 1705557"/>
              <a:gd name="connsiteX256" fmla="*/ 338985 w 10232859"/>
              <a:gd name="connsiteY256" fmla="*/ 14520 h 1705557"/>
              <a:gd name="connsiteX257" fmla="*/ 409815 w 10232859"/>
              <a:gd name="connsiteY257" fmla="*/ 11559 h 1705557"/>
              <a:gd name="connsiteX258" fmla="*/ 424169 w 10232859"/>
              <a:gd name="connsiteY258"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090616 w 10232859"/>
              <a:gd name="connsiteY157" fmla="*/ 348731 h 1705557"/>
              <a:gd name="connsiteX158" fmla="*/ 6105063 w 10232859"/>
              <a:gd name="connsiteY158" fmla="*/ 353854 h 1705557"/>
              <a:gd name="connsiteX159" fmla="*/ 6135796 w 10232859"/>
              <a:gd name="connsiteY159" fmla="*/ 369657 h 1705557"/>
              <a:gd name="connsiteX160" fmla="*/ 6195166 w 10232859"/>
              <a:gd name="connsiteY160" fmla="*/ 366704 h 1705557"/>
              <a:gd name="connsiteX161" fmla="*/ 6216259 w 10232859"/>
              <a:gd name="connsiteY161" fmla="*/ 369879 h 1705557"/>
              <a:gd name="connsiteX162" fmla="*/ 6228331 w 10232859"/>
              <a:gd name="connsiteY162" fmla="*/ 370548 h 1705557"/>
              <a:gd name="connsiteX163" fmla="*/ 6229602 w 10232859"/>
              <a:gd name="connsiteY163" fmla="*/ 369928 h 1705557"/>
              <a:gd name="connsiteX164" fmla="*/ 6258988 w 10232859"/>
              <a:gd name="connsiteY164" fmla="*/ 385174 h 1705557"/>
              <a:gd name="connsiteX165" fmla="*/ 6264106 w 10232859"/>
              <a:gd name="connsiteY165" fmla="*/ 385655 h 1705557"/>
              <a:gd name="connsiteX166" fmla="*/ 6281703 w 10232859"/>
              <a:gd name="connsiteY166" fmla="*/ 397568 h 1705557"/>
              <a:gd name="connsiteX167" fmla="*/ 6291622 w 10232859"/>
              <a:gd name="connsiteY167" fmla="*/ 402669 h 1705557"/>
              <a:gd name="connsiteX168" fmla="*/ 6292712 w 10232859"/>
              <a:gd name="connsiteY168" fmla="*/ 406285 h 1705557"/>
              <a:gd name="connsiteX169" fmla="*/ 6308227 w 10232859"/>
              <a:gd name="connsiteY169" fmla="*/ 412710 h 1705557"/>
              <a:gd name="connsiteX170" fmla="*/ 6310656 w 10232859"/>
              <a:gd name="connsiteY170" fmla="*/ 412628 h 1705557"/>
              <a:gd name="connsiteX171" fmla="*/ 6321049 w 10232859"/>
              <a:gd name="connsiteY171" fmla="*/ 420978 h 1705557"/>
              <a:gd name="connsiteX172" fmla="*/ 6326853 w 10232859"/>
              <a:gd name="connsiteY172" fmla="*/ 431664 h 1705557"/>
              <a:gd name="connsiteX173" fmla="*/ 6467879 w 10232859"/>
              <a:gd name="connsiteY173" fmla="*/ 474762 h 1705557"/>
              <a:gd name="connsiteX174" fmla="*/ 6564351 w 10232859"/>
              <a:gd name="connsiteY174" fmla="*/ 544032 h 1705557"/>
              <a:gd name="connsiteX175" fmla="*/ 6641544 w 10232859"/>
              <a:gd name="connsiteY175" fmla="*/ 566599 h 1705557"/>
              <a:gd name="connsiteX176" fmla="*/ 6731052 w 10232859"/>
              <a:gd name="connsiteY176" fmla="*/ 578550 h 1705557"/>
              <a:gd name="connsiteX177" fmla="*/ 6858983 w 10232859"/>
              <a:gd name="connsiteY177" fmla="*/ 630237 h 1705557"/>
              <a:gd name="connsiteX178" fmla="*/ 6910661 w 10232859"/>
              <a:gd name="connsiteY178" fmla="*/ 641134 h 1705557"/>
              <a:gd name="connsiteX179" fmla="*/ 6944111 w 10232859"/>
              <a:gd name="connsiteY179" fmla="*/ 666016 h 1705557"/>
              <a:gd name="connsiteX180" fmla="*/ 6965771 w 10232859"/>
              <a:gd name="connsiteY180" fmla="*/ 666445 h 1705557"/>
              <a:gd name="connsiteX181" fmla="*/ 6969639 w 10232859"/>
              <a:gd name="connsiteY181" fmla="*/ 666351 h 1705557"/>
              <a:gd name="connsiteX182" fmla="*/ 6982242 w 10232859"/>
              <a:gd name="connsiteY182" fmla="*/ 669626 h 1705557"/>
              <a:gd name="connsiteX183" fmla="*/ 6989387 w 10232859"/>
              <a:gd name="connsiteY183" fmla="*/ 665988 h 1705557"/>
              <a:gd name="connsiteX184" fmla="*/ 7010930 w 10232859"/>
              <a:gd name="connsiteY184" fmla="*/ 667648 h 1705557"/>
              <a:gd name="connsiteX185" fmla="*/ 7033125 w 10232859"/>
              <a:gd name="connsiteY185" fmla="*/ 674950 h 1705557"/>
              <a:gd name="connsiteX186" fmla="*/ 7134461 w 10232859"/>
              <a:gd name="connsiteY186" fmla="*/ 714706 h 1705557"/>
              <a:gd name="connsiteX187" fmla="*/ 7197450 w 10232859"/>
              <a:gd name="connsiteY187" fmla="*/ 735608 h 1705557"/>
              <a:gd name="connsiteX188" fmla="*/ 7225084 w 10232859"/>
              <a:gd name="connsiteY188" fmla="*/ 739019 h 1705557"/>
              <a:gd name="connsiteX189" fmla="*/ 7261183 w 10232859"/>
              <a:gd name="connsiteY189" fmla="*/ 746827 h 1705557"/>
              <a:gd name="connsiteX190" fmla="*/ 7327760 w 10232859"/>
              <a:gd name="connsiteY190" fmla="*/ 757100 h 1705557"/>
              <a:gd name="connsiteX191" fmla="*/ 7412222 w 10232859"/>
              <a:gd name="connsiteY191" fmla="*/ 777001 h 1705557"/>
              <a:gd name="connsiteX192" fmla="*/ 7457904 w 10232859"/>
              <a:gd name="connsiteY192" fmla="*/ 810835 h 1705557"/>
              <a:gd name="connsiteX193" fmla="*/ 7465795 w 10232859"/>
              <a:gd name="connsiteY193" fmla="*/ 809112 h 1705557"/>
              <a:gd name="connsiteX194" fmla="*/ 7505046 w 10232859"/>
              <a:gd name="connsiteY194" fmla="*/ 823031 h 1705557"/>
              <a:gd name="connsiteX195" fmla="*/ 7623220 w 10232859"/>
              <a:gd name="connsiteY195" fmla="*/ 895034 h 1705557"/>
              <a:gd name="connsiteX196" fmla="*/ 7700458 w 10232859"/>
              <a:gd name="connsiteY196" fmla="*/ 921593 h 1705557"/>
              <a:gd name="connsiteX197" fmla="*/ 7730988 w 10232859"/>
              <a:gd name="connsiteY197" fmla="*/ 927270 h 1705557"/>
              <a:gd name="connsiteX198" fmla="*/ 7781942 w 10232859"/>
              <a:gd name="connsiteY198" fmla="*/ 937017 h 1705557"/>
              <a:gd name="connsiteX199" fmla="*/ 7827704 w 10232859"/>
              <a:gd name="connsiteY199" fmla="*/ 935072 h 1705557"/>
              <a:gd name="connsiteX200" fmla="*/ 7867270 w 10232859"/>
              <a:gd name="connsiteY200" fmla="*/ 946880 h 1705557"/>
              <a:gd name="connsiteX201" fmla="*/ 7866538 w 10232859"/>
              <a:gd name="connsiteY201" fmla="*/ 961559 h 1705557"/>
              <a:gd name="connsiteX202" fmla="*/ 7912084 w 10232859"/>
              <a:gd name="connsiteY202" fmla="*/ 970314 h 1705557"/>
              <a:gd name="connsiteX203" fmla="*/ 7982264 w 10232859"/>
              <a:gd name="connsiteY203" fmla="*/ 982287 h 1705557"/>
              <a:gd name="connsiteX204" fmla="*/ 7991272 w 10232859"/>
              <a:gd name="connsiteY204" fmla="*/ 987618 h 1705557"/>
              <a:gd name="connsiteX205" fmla="*/ 8006496 w 10232859"/>
              <a:gd name="connsiteY205" fmla="*/ 979353 h 1705557"/>
              <a:gd name="connsiteX206" fmla="*/ 8034497 w 10232859"/>
              <a:gd name="connsiteY206" fmla="*/ 978568 h 1705557"/>
              <a:gd name="connsiteX207" fmla="*/ 8150881 w 10232859"/>
              <a:gd name="connsiteY207" fmla="*/ 996925 h 1705557"/>
              <a:gd name="connsiteX208" fmla="*/ 8172106 w 10232859"/>
              <a:gd name="connsiteY208" fmla="*/ 997026 h 1705557"/>
              <a:gd name="connsiteX209" fmla="*/ 8196076 w 10232859"/>
              <a:gd name="connsiteY209" fmla="*/ 1006592 h 1705557"/>
              <a:gd name="connsiteX210" fmla="*/ 8247463 w 10232859"/>
              <a:gd name="connsiteY210" fmla="*/ 1022846 h 1705557"/>
              <a:gd name="connsiteX211" fmla="*/ 8279272 w 10232859"/>
              <a:gd name="connsiteY211" fmla="*/ 1039435 h 1705557"/>
              <a:gd name="connsiteX212" fmla="*/ 8289611 w 10232859"/>
              <a:gd name="connsiteY212" fmla="*/ 1035144 h 1705557"/>
              <a:gd name="connsiteX213" fmla="*/ 8311483 w 10232859"/>
              <a:gd name="connsiteY213" fmla="*/ 1035913 h 1705557"/>
              <a:gd name="connsiteX214" fmla="*/ 8399489 w 10232859"/>
              <a:gd name="connsiteY214" fmla="*/ 1055076 h 1705557"/>
              <a:gd name="connsiteX215" fmla="*/ 8415973 w 10232859"/>
              <a:gd name="connsiteY215" fmla="*/ 1056174 h 1705557"/>
              <a:gd name="connsiteX216" fmla="*/ 8433326 w 10232859"/>
              <a:gd name="connsiteY216" fmla="*/ 1064395 h 1705557"/>
              <a:gd name="connsiteX217" fmla="*/ 8502328 w 10232859"/>
              <a:gd name="connsiteY217" fmla="*/ 1098012 h 1705557"/>
              <a:gd name="connsiteX218" fmla="*/ 8534346 w 10232859"/>
              <a:gd name="connsiteY218" fmla="*/ 1113494 h 1705557"/>
              <a:gd name="connsiteX219" fmla="*/ 8534980 w 10232859"/>
              <a:gd name="connsiteY219" fmla="*/ 1117375 h 1705557"/>
              <a:gd name="connsiteX220" fmla="*/ 8544104 w 10232859"/>
              <a:gd name="connsiteY220" fmla="*/ 1114920 h 1705557"/>
              <a:gd name="connsiteX221" fmla="*/ 8567742 w 10232859"/>
              <a:gd name="connsiteY221" fmla="*/ 1124104 h 1705557"/>
              <a:gd name="connsiteX222" fmla="*/ 8633779 w 10232859"/>
              <a:gd name="connsiteY222" fmla="*/ 1145740 h 1705557"/>
              <a:gd name="connsiteX223" fmla="*/ 8676965 w 10232859"/>
              <a:gd name="connsiteY223" fmla="*/ 1163463 h 1705557"/>
              <a:gd name="connsiteX224" fmla="*/ 8698944 w 10232859"/>
              <a:gd name="connsiteY224" fmla="*/ 1163453 h 1705557"/>
              <a:gd name="connsiteX225" fmla="*/ 8711456 w 10232859"/>
              <a:gd name="connsiteY225" fmla="*/ 1175731 h 1705557"/>
              <a:gd name="connsiteX226" fmla="*/ 8732793 w 10232859"/>
              <a:gd name="connsiteY226" fmla="*/ 1179486 h 1705557"/>
              <a:gd name="connsiteX227" fmla="*/ 8751897 w 10232859"/>
              <a:gd name="connsiteY227" fmla="*/ 1197400 h 1705557"/>
              <a:gd name="connsiteX228" fmla="*/ 8793564 w 10232859"/>
              <a:gd name="connsiteY228" fmla="*/ 1179086 h 1705557"/>
              <a:gd name="connsiteX229" fmla="*/ 8834270 w 10232859"/>
              <a:gd name="connsiteY229" fmla="*/ 1213138 h 1705557"/>
              <a:gd name="connsiteX230" fmla="*/ 8853872 w 10232859"/>
              <a:gd name="connsiteY230" fmla="*/ 1221228 h 1705557"/>
              <a:gd name="connsiteX231" fmla="*/ 8861901 w 10232859"/>
              <a:gd name="connsiteY231" fmla="*/ 1217889 h 1705557"/>
              <a:gd name="connsiteX232" fmla="*/ 8874168 w 10232859"/>
              <a:gd name="connsiteY232" fmla="*/ 1220481 h 1705557"/>
              <a:gd name="connsiteX233" fmla="*/ 8871123 w 10232859"/>
              <a:gd name="connsiteY233" fmla="*/ 1227674 h 1705557"/>
              <a:gd name="connsiteX234" fmla="*/ 8903537 w 10232859"/>
              <a:gd name="connsiteY234" fmla="*/ 1237102 h 1705557"/>
              <a:gd name="connsiteX235" fmla="*/ 8933767 w 10232859"/>
              <a:gd name="connsiteY235" fmla="*/ 1269882 h 1705557"/>
              <a:gd name="connsiteX236" fmla="*/ 8985765 w 10232859"/>
              <a:gd name="connsiteY236" fmla="*/ 1294178 h 1705557"/>
              <a:gd name="connsiteX237" fmla="*/ 9071444 w 10232859"/>
              <a:gd name="connsiteY237" fmla="*/ 1323819 h 1705557"/>
              <a:gd name="connsiteX238" fmla="*/ 9096711 w 10232859"/>
              <a:gd name="connsiteY238" fmla="*/ 1334291 h 1705557"/>
              <a:gd name="connsiteX239" fmla="*/ 9338853 w 10232859"/>
              <a:gd name="connsiteY239" fmla="*/ 1454560 h 1705557"/>
              <a:gd name="connsiteX240" fmla="*/ 9520814 w 10232859"/>
              <a:gd name="connsiteY240" fmla="*/ 1456341 h 1705557"/>
              <a:gd name="connsiteX241" fmla="*/ 9702271 w 10232859"/>
              <a:gd name="connsiteY241" fmla="*/ 1495067 h 1705557"/>
              <a:gd name="connsiteX242" fmla="*/ 9744273 w 10232859"/>
              <a:gd name="connsiteY242" fmla="*/ 1530026 h 1705557"/>
              <a:gd name="connsiteX243" fmla="*/ 9771903 w 10232859"/>
              <a:gd name="connsiteY243" fmla="*/ 1536548 h 1705557"/>
              <a:gd name="connsiteX244" fmla="*/ 9818565 w 10232859"/>
              <a:gd name="connsiteY244" fmla="*/ 1545059 h 1705557"/>
              <a:gd name="connsiteX245" fmla="*/ 9882202 w 10232859"/>
              <a:gd name="connsiteY245" fmla="*/ 1572402 h 1705557"/>
              <a:gd name="connsiteX246" fmla="*/ 10022025 w 10232859"/>
              <a:gd name="connsiteY246" fmla="*/ 1606210 h 1705557"/>
              <a:gd name="connsiteX247" fmla="*/ 10220406 w 10232859"/>
              <a:gd name="connsiteY247" fmla="*/ 1683519 h 1705557"/>
              <a:gd name="connsiteX248" fmla="*/ 10232859 w 10232859"/>
              <a:gd name="connsiteY248" fmla="*/ 1705557 h 1705557"/>
              <a:gd name="connsiteX249" fmla="*/ 0 w 10232859"/>
              <a:gd name="connsiteY249" fmla="*/ 1705557 h 1705557"/>
              <a:gd name="connsiteX250" fmla="*/ 0 w 10232859"/>
              <a:gd name="connsiteY250" fmla="*/ 28342 h 1705557"/>
              <a:gd name="connsiteX251" fmla="*/ 8097 w 10232859"/>
              <a:gd name="connsiteY251" fmla="*/ 30869 h 1705557"/>
              <a:gd name="connsiteX252" fmla="*/ 77128 w 10232859"/>
              <a:gd name="connsiteY252" fmla="*/ 13381 h 1705557"/>
              <a:gd name="connsiteX253" fmla="*/ 188338 w 10232859"/>
              <a:gd name="connsiteY253" fmla="*/ 11593 h 1705557"/>
              <a:gd name="connsiteX254" fmla="*/ 298809 w 10232859"/>
              <a:gd name="connsiteY254" fmla="*/ 12712 h 1705557"/>
              <a:gd name="connsiteX255" fmla="*/ 338985 w 10232859"/>
              <a:gd name="connsiteY255" fmla="*/ 14520 h 1705557"/>
              <a:gd name="connsiteX256" fmla="*/ 409815 w 10232859"/>
              <a:gd name="connsiteY256" fmla="*/ 11559 h 1705557"/>
              <a:gd name="connsiteX257" fmla="*/ 424169 w 10232859"/>
              <a:gd name="connsiteY257"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26853 w 10232859"/>
              <a:gd name="connsiteY171" fmla="*/ 43166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26853 w 10232859"/>
              <a:gd name="connsiteY171" fmla="*/ 43166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21049 w 10232859"/>
              <a:gd name="connsiteY170" fmla="*/ 420978 h 1705557"/>
              <a:gd name="connsiteX171" fmla="*/ 6385492 w 10232859"/>
              <a:gd name="connsiteY171" fmla="*/ 428283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68693 w 10232859"/>
              <a:gd name="connsiteY170" fmla="*/ 424359 h 1705557"/>
              <a:gd name="connsiteX171" fmla="*/ 6385492 w 10232859"/>
              <a:gd name="connsiteY171" fmla="*/ 428283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10656 w 10232859"/>
              <a:gd name="connsiteY169" fmla="*/ 412628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31052 w 10232859"/>
              <a:gd name="connsiteY175" fmla="*/ 578550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641544 w 10232859"/>
              <a:gd name="connsiteY174" fmla="*/ 566599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95011 w 10232859"/>
              <a:gd name="connsiteY80" fmla="*/ 184714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14383 w 10232859"/>
              <a:gd name="connsiteY80" fmla="*/ 228669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76686 w 10232859"/>
              <a:gd name="connsiteY80" fmla="*/ 218526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76686 w 10232859"/>
              <a:gd name="connsiteY80" fmla="*/ 218526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497583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5541 w 10232859"/>
              <a:gd name="connsiteY82" fmla="*/ 143437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104175 w 10232859"/>
              <a:gd name="connsiteY78" fmla="*/ 169945 h 1705557"/>
              <a:gd name="connsiteX79" fmla="*/ 3254203 w 10232859"/>
              <a:gd name="connsiteY79" fmla="*/ 158270 h 1705557"/>
              <a:gd name="connsiteX80" fmla="*/ 3380350 w 10232859"/>
              <a:gd name="connsiteY80" fmla="*/ 157665 h 1705557"/>
              <a:gd name="connsiteX81" fmla="*/ 3476147 w 10232859"/>
              <a:gd name="connsiteY81" fmla="*/ 177439 h 1705557"/>
              <a:gd name="connsiteX82" fmla="*/ 3581876 w 10232859"/>
              <a:gd name="connsiteY82" fmla="*/ 156962 h 1705557"/>
              <a:gd name="connsiteX83" fmla="*/ 3704761 w 10232859"/>
              <a:gd name="connsiteY83" fmla="*/ 157006 h 1705557"/>
              <a:gd name="connsiteX84" fmla="*/ 3755040 w 10232859"/>
              <a:gd name="connsiteY84" fmla="*/ 148492 h 1705557"/>
              <a:gd name="connsiteX85" fmla="*/ 3804689 w 10232859"/>
              <a:gd name="connsiteY85" fmla="*/ 158407 h 1705557"/>
              <a:gd name="connsiteX86" fmla="*/ 3821793 w 10232859"/>
              <a:gd name="connsiteY86" fmla="*/ 151257 h 1705557"/>
              <a:gd name="connsiteX87" fmla="*/ 3824682 w 10232859"/>
              <a:gd name="connsiteY87" fmla="*/ 149833 h 1705557"/>
              <a:gd name="connsiteX88" fmla="*/ 3837536 w 10232859"/>
              <a:gd name="connsiteY88" fmla="*/ 148292 h 1705557"/>
              <a:gd name="connsiteX89" fmla="*/ 3839550 w 10232859"/>
              <a:gd name="connsiteY89" fmla="*/ 142661 h 1705557"/>
              <a:gd name="connsiteX90" fmla="*/ 3857743 w 10232859"/>
              <a:gd name="connsiteY90" fmla="*/ 136618 h 1705557"/>
              <a:gd name="connsiteX91" fmla="*/ 3881852 w 10232859"/>
              <a:gd name="connsiteY91" fmla="*/ 135231 h 1705557"/>
              <a:gd name="connsiteX92" fmla="*/ 3998088 w 10232859"/>
              <a:gd name="connsiteY92" fmla="*/ 134446 h 1705557"/>
              <a:gd name="connsiteX93" fmla="*/ 4066682 w 10232859"/>
              <a:gd name="connsiteY93" fmla="*/ 130661 h 1705557"/>
              <a:gd name="connsiteX94" fmla="*/ 4091246 w 10232859"/>
              <a:gd name="connsiteY94" fmla="*/ 124017 h 1705557"/>
              <a:gd name="connsiteX95" fmla="*/ 4126556 w 10232859"/>
              <a:gd name="connsiteY95" fmla="*/ 118239 h 1705557"/>
              <a:gd name="connsiteX96" fmla="*/ 4187717 w 10232859"/>
              <a:gd name="connsiteY96" fmla="*/ 104010 h 1705557"/>
              <a:gd name="connsiteX97" fmla="*/ 4220826 w 10232859"/>
              <a:gd name="connsiteY97" fmla="*/ 102505 h 1705557"/>
              <a:gd name="connsiteX98" fmla="*/ 4239014 w 10232859"/>
              <a:gd name="connsiteY98" fmla="*/ 97354 h 1705557"/>
              <a:gd name="connsiteX99" fmla="*/ 4246653 w 10232859"/>
              <a:gd name="connsiteY99" fmla="*/ 97874 h 1705557"/>
              <a:gd name="connsiteX100" fmla="*/ 4271841 w 10232859"/>
              <a:gd name="connsiteY100" fmla="*/ 96702 h 1705557"/>
              <a:gd name="connsiteX101" fmla="*/ 4286277 w 10232859"/>
              <a:gd name="connsiteY101" fmla="*/ 96687 h 1705557"/>
              <a:gd name="connsiteX102" fmla="*/ 4292025 w 10232859"/>
              <a:gd name="connsiteY102" fmla="*/ 96921 h 1705557"/>
              <a:gd name="connsiteX103" fmla="*/ 4304713 w 10232859"/>
              <a:gd name="connsiteY103" fmla="*/ 102187 h 1705557"/>
              <a:gd name="connsiteX104" fmla="*/ 4321285 w 10232859"/>
              <a:gd name="connsiteY104" fmla="*/ 100074 h 1705557"/>
              <a:gd name="connsiteX105" fmla="*/ 4339561 w 10232859"/>
              <a:gd name="connsiteY105" fmla="*/ 105320 h 1705557"/>
              <a:gd name="connsiteX106" fmla="*/ 4343990 w 10232859"/>
              <a:gd name="connsiteY106" fmla="*/ 101090 h 1705557"/>
              <a:gd name="connsiteX107" fmla="*/ 4358885 w 10232859"/>
              <a:gd name="connsiteY107" fmla="*/ 96778 h 1705557"/>
              <a:gd name="connsiteX108" fmla="*/ 4371648 w 10232859"/>
              <a:gd name="connsiteY108" fmla="*/ 101826 h 1705557"/>
              <a:gd name="connsiteX109" fmla="*/ 4398380 w 10232859"/>
              <a:gd name="connsiteY109" fmla="*/ 104961 h 1705557"/>
              <a:gd name="connsiteX110" fmla="*/ 4405729 w 10232859"/>
              <a:gd name="connsiteY110" fmla="*/ 104191 h 1705557"/>
              <a:gd name="connsiteX111" fmla="*/ 4431408 w 10232859"/>
              <a:gd name="connsiteY111" fmla="*/ 110825 h 1705557"/>
              <a:gd name="connsiteX112" fmla="*/ 4472183 w 10232859"/>
              <a:gd name="connsiteY112" fmla="*/ 116430 h 1705557"/>
              <a:gd name="connsiteX113" fmla="*/ 4518828 w 10232859"/>
              <a:gd name="connsiteY113" fmla="*/ 119114 h 1705557"/>
              <a:gd name="connsiteX114" fmla="*/ 4532040 w 10232859"/>
              <a:gd name="connsiteY114" fmla="*/ 124307 h 1705557"/>
              <a:gd name="connsiteX115" fmla="*/ 4617778 w 10232859"/>
              <a:gd name="connsiteY115" fmla="*/ 136993 h 1705557"/>
              <a:gd name="connsiteX116" fmla="*/ 4641872 w 10232859"/>
              <a:gd name="connsiteY116" fmla="*/ 140721 h 1705557"/>
              <a:gd name="connsiteX117" fmla="*/ 4662766 w 10232859"/>
              <a:gd name="connsiteY117" fmla="*/ 138952 h 1705557"/>
              <a:gd name="connsiteX118" fmla="*/ 4667770 w 10232859"/>
              <a:gd name="connsiteY118" fmla="*/ 134208 h 1705557"/>
              <a:gd name="connsiteX119" fmla="*/ 4681052 w 10232859"/>
              <a:gd name="connsiteY119" fmla="*/ 135461 h 1705557"/>
              <a:gd name="connsiteX120" fmla="*/ 4684624 w 10232859"/>
              <a:gd name="connsiteY120" fmla="*/ 134755 h 1705557"/>
              <a:gd name="connsiteX121" fmla="*/ 4705061 w 10232859"/>
              <a:gd name="connsiteY121" fmla="*/ 131748 h 1705557"/>
              <a:gd name="connsiteX122" fmla="*/ 4747746 w 10232859"/>
              <a:gd name="connsiteY122" fmla="*/ 151131 h 1705557"/>
              <a:gd name="connsiteX123" fmla="*/ 4801045 w 10232859"/>
              <a:gd name="connsiteY123" fmla="*/ 153753 h 1705557"/>
              <a:gd name="connsiteX124" fmla="*/ 5001600 w 10232859"/>
              <a:gd name="connsiteY124" fmla="*/ 196753 h 1705557"/>
              <a:gd name="connsiteX125" fmla="*/ 5033465 w 10232859"/>
              <a:gd name="connsiteY125" fmla="*/ 182429 h 1705557"/>
              <a:gd name="connsiteX126" fmla="*/ 5115965 w 10232859"/>
              <a:gd name="connsiteY126" fmla="*/ 192583 h 1705557"/>
              <a:gd name="connsiteX127" fmla="*/ 5237936 w 10232859"/>
              <a:gd name="connsiteY127" fmla="*/ 246022 h 1705557"/>
              <a:gd name="connsiteX128" fmla="*/ 5290566 w 10232859"/>
              <a:gd name="connsiteY128" fmla="*/ 269809 h 1705557"/>
              <a:gd name="connsiteX129" fmla="*/ 5344878 w 10232859"/>
              <a:gd name="connsiteY129" fmla="*/ 282874 h 1705557"/>
              <a:gd name="connsiteX130" fmla="*/ 5413398 w 10232859"/>
              <a:gd name="connsiteY130" fmla="*/ 282749 h 1705557"/>
              <a:gd name="connsiteX131" fmla="*/ 5415629 w 10232859"/>
              <a:gd name="connsiteY131" fmla="*/ 282282 h 1705557"/>
              <a:gd name="connsiteX132" fmla="*/ 5433078 w 10232859"/>
              <a:gd name="connsiteY132" fmla="*/ 286198 h 1705557"/>
              <a:gd name="connsiteX133" fmla="*/ 5435759 w 10232859"/>
              <a:gd name="connsiteY133" fmla="*/ 289614 h 1705557"/>
              <a:gd name="connsiteX134" fmla="*/ 5447372 w 10232859"/>
              <a:gd name="connsiteY134" fmla="*/ 293101 h 1705557"/>
              <a:gd name="connsiteX135" fmla="*/ 5469289 w 10232859"/>
              <a:gd name="connsiteY135" fmla="*/ 302134 h 1705557"/>
              <a:gd name="connsiteX136" fmla="*/ 5508752 w 10232859"/>
              <a:gd name="connsiteY136" fmla="*/ 312267 h 1705557"/>
              <a:gd name="connsiteX137" fmla="*/ 5509657 w 10232859"/>
              <a:gd name="connsiteY137" fmla="*/ 311450 h 1705557"/>
              <a:gd name="connsiteX138" fmla="*/ 5521245 w 10232859"/>
              <a:gd name="connsiteY138" fmla="*/ 310202 h 1705557"/>
              <a:gd name="connsiteX139" fmla="*/ 5542415 w 10232859"/>
              <a:gd name="connsiteY139" fmla="*/ 310009 h 1705557"/>
              <a:gd name="connsiteX140" fmla="*/ 5596538 w 10232859"/>
              <a:gd name="connsiteY140" fmla="*/ 297667 h 1705557"/>
              <a:gd name="connsiteX141" fmla="*/ 5632514 w 10232859"/>
              <a:gd name="connsiteY141" fmla="*/ 308476 h 1705557"/>
              <a:gd name="connsiteX142" fmla="*/ 5640005 w 10232859"/>
              <a:gd name="connsiteY142" fmla="*/ 310131 h 1705557"/>
              <a:gd name="connsiteX143" fmla="*/ 5640259 w 10232859"/>
              <a:gd name="connsiteY143" fmla="*/ 309949 h 1705557"/>
              <a:gd name="connsiteX144" fmla="*/ 5648365 w 10232859"/>
              <a:gd name="connsiteY144" fmla="*/ 311268 h 1705557"/>
              <a:gd name="connsiteX145" fmla="*/ 5653662 w 10232859"/>
              <a:gd name="connsiteY145" fmla="*/ 313149 h 1705557"/>
              <a:gd name="connsiteX146" fmla="*/ 5668196 w 10232859"/>
              <a:gd name="connsiteY146" fmla="*/ 316360 h 1705557"/>
              <a:gd name="connsiteX147" fmla="*/ 5673886 w 10232859"/>
              <a:gd name="connsiteY147" fmla="*/ 316040 h 1705557"/>
              <a:gd name="connsiteX148" fmla="*/ 5677139 w 10232859"/>
              <a:gd name="connsiteY148" fmla="*/ 313859 h 1705557"/>
              <a:gd name="connsiteX149" fmla="*/ 5708983 w 10232859"/>
              <a:gd name="connsiteY149" fmla="*/ 313188 h 1705557"/>
              <a:gd name="connsiteX150" fmla="*/ 5773909 w 10232859"/>
              <a:gd name="connsiteY150" fmla="*/ 318575 h 1705557"/>
              <a:gd name="connsiteX151" fmla="*/ 5809500 w 10232859"/>
              <a:gd name="connsiteY151" fmla="*/ 324964 h 1705557"/>
              <a:gd name="connsiteX152" fmla="*/ 5908729 w 10232859"/>
              <a:gd name="connsiteY152" fmla="*/ 338849 h 1705557"/>
              <a:gd name="connsiteX153" fmla="*/ 6009654 w 10232859"/>
              <a:gd name="connsiteY153" fmla="*/ 350040 h 1705557"/>
              <a:gd name="connsiteX154" fmla="*/ 6067487 w 10232859"/>
              <a:gd name="connsiteY154" fmla="*/ 340226 h 1705557"/>
              <a:gd name="connsiteX155" fmla="*/ 6073281 w 10232859"/>
              <a:gd name="connsiteY155" fmla="*/ 340830 h 1705557"/>
              <a:gd name="connsiteX156" fmla="*/ 6086225 w 10232859"/>
              <a:gd name="connsiteY156" fmla="*/ 346135 h 1705557"/>
              <a:gd name="connsiteX157" fmla="*/ 6105063 w 10232859"/>
              <a:gd name="connsiteY157" fmla="*/ 353854 h 1705557"/>
              <a:gd name="connsiteX158" fmla="*/ 6135796 w 10232859"/>
              <a:gd name="connsiteY158" fmla="*/ 369657 h 1705557"/>
              <a:gd name="connsiteX159" fmla="*/ 6195166 w 10232859"/>
              <a:gd name="connsiteY159" fmla="*/ 366704 h 1705557"/>
              <a:gd name="connsiteX160" fmla="*/ 6216259 w 10232859"/>
              <a:gd name="connsiteY160" fmla="*/ 369879 h 1705557"/>
              <a:gd name="connsiteX161" fmla="*/ 6228331 w 10232859"/>
              <a:gd name="connsiteY161" fmla="*/ 370548 h 1705557"/>
              <a:gd name="connsiteX162" fmla="*/ 6229602 w 10232859"/>
              <a:gd name="connsiteY162" fmla="*/ 369928 h 1705557"/>
              <a:gd name="connsiteX163" fmla="*/ 6258988 w 10232859"/>
              <a:gd name="connsiteY163" fmla="*/ 385174 h 1705557"/>
              <a:gd name="connsiteX164" fmla="*/ 6264106 w 10232859"/>
              <a:gd name="connsiteY164" fmla="*/ 385655 h 1705557"/>
              <a:gd name="connsiteX165" fmla="*/ 6281703 w 10232859"/>
              <a:gd name="connsiteY165" fmla="*/ 397568 h 1705557"/>
              <a:gd name="connsiteX166" fmla="*/ 6291622 w 10232859"/>
              <a:gd name="connsiteY166" fmla="*/ 402669 h 1705557"/>
              <a:gd name="connsiteX167" fmla="*/ 6292712 w 10232859"/>
              <a:gd name="connsiteY167" fmla="*/ 406285 h 1705557"/>
              <a:gd name="connsiteX168" fmla="*/ 6308227 w 10232859"/>
              <a:gd name="connsiteY168" fmla="*/ 412710 h 1705557"/>
              <a:gd name="connsiteX169" fmla="*/ 6328981 w 10232859"/>
              <a:gd name="connsiteY169" fmla="*/ 416009 h 1705557"/>
              <a:gd name="connsiteX170" fmla="*/ 6368693 w 10232859"/>
              <a:gd name="connsiteY170" fmla="*/ 424359 h 1705557"/>
              <a:gd name="connsiteX171" fmla="*/ 6414811 w 10232859"/>
              <a:gd name="connsiteY171" fmla="*/ 458714 h 1705557"/>
              <a:gd name="connsiteX172" fmla="*/ 6467879 w 10232859"/>
              <a:gd name="connsiteY172" fmla="*/ 474762 h 1705557"/>
              <a:gd name="connsiteX173" fmla="*/ 6564351 w 10232859"/>
              <a:gd name="connsiteY173" fmla="*/ 544032 h 1705557"/>
              <a:gd name="connsiteX174" fmla="*/ 6711178 w 10232859"/>
              <a:gd name="connsiteY174" fmla="*/ 580124 h 1705557"/>
              <a:gd name="connsiteX175" fmla="*/ 6764036 w 10232859"/>
              <a:gd name="connsiteY175" fmla="*/ 595457 h 1705557"/>
              <a:gd name="connsiteX176" fmla="*/ 6858983 w 10232859"/>
              <a:gd name="connsiteY176" fmla="*/ 630237 h 1705557"/>
              <a:gd name="connsiteX177" fmla="*/ 6910661 w 10232859"/>
              <a:gd name="connsiteY177" fmla="*/ 641134 h 1705557"/>
              <a:gd name="connsiteX178" fmla="*/ 6944111 w 10232859"/>
              <a:gd name="connsiteY178" fmla="*/ 666016 h 1705557"/>
              <a:gd name="connsiteX179" fmla="*/ 6965771 w 10232859"/>
              <a:gd name="connsiteY179" fmla="*/ 666445 h 1705557"/>
              <a:gd name="connsiteX180" fmla="*/ 6969639 w 10232859"/>
              <a:gd name="connsiteY180" fmla="*/ 666351 h 1705557"/>
              <a:gd name="connsiteX181" fmla="*/ 6982242 w 10232859"/>
              <a:gd name="connsiteY181" fmla="*/ 669626 h 1705557"/>
              <a:gd name="connsiteX182" fmla="*/ 6989387 w 10232859"/>
              <a:gd name="connsiteY182" fmla="*/ 665988 h 1705557"/>
              <a:gd name="connsiteX183" fmla="*/ 7010930 w 10232859"/>
              <a:gd name="connsiteY183" fmla="*/ 667648 h 1705557"/>
              <a:gd name="connsiteX184" fmla="*/ 7033125 w 10232859"/>
              <a:gd name="connsiteY184" fmla="*/ 674950 h 1705557"/>
              <a:gd name="connsiteX185" fmla="*/ 7134461 w 10232859"/>
              <a:gd name="connsiteY185" fmla="*/ 714706 h 1705557"/>
              <a:gd name="connsiteX186" fmla="*/ 7197450 w 10232859"/>
              <a:gd name="connsiteY186" fmla="*/ 735608 h 1705557"/>
              <a:gd name="connsiteX187" fmla="*/ 7225084 w 10232859"/>
              <a:gd name="connsiteY187" fmla="*/ 739019 h 1705557"/>
              <a:gd name="connsiteX188" fmla="*/ 7261183 w 10232859"/>
              <a:gd name="connsiteY188" fmla="*/ 746827 h 1705557"/>
              <a:gd name="connsiteX189" fmla="*/ 7327760 w 10232859"/>
              <a:gd name="connsiteY189" fmla="*/ 757100 h 1705557"/>
              <a:gd name="connsiteX190" fmla="*/ 7412222 w 10232859"/>
              <a:gd name="connsiteY190" fmla="*/ 777001 h 1705557"/>
              <a:gd name="connsiteX191" fmla="*/ 7457904 w 10232859"/>
              <a:gd name="connsiteY191" fmla="*/ 810835 h 1705557"/>
              <a:gd name="connsiteX192" fmla="*/ 7465795 w 10232859"/>
              <a:gd name="connsiteY192" fmla="*/ 809112 h 1705557"/>
              <a:gd name="connsiteX193" fmla="*/ 7505046 w 10232859"/>
              <a:gd name="connsiteY193" fmla="*/ 823031 h 1705557"/>
              <a:gd name="connsiteX194" fmla="*/ 7623220 w 10232859"/>
              <a:gd name="connsiteY194" fmla="*/ 895034 h 1705557"/>
              <a:gd name="connsiteX195" fmla="*/ 7700458 w 10232859"/>
              <a:gd name="connsiteY195" fmla="*/ 921593 h 1705557"/>
              <a:gd name="connsiteX196" fmla="*/ 7730988 w 10232859"/>
              <a:gd name="connsiteY196" fmla="*/ 927270 h 1705557"/>
              <a:gd name="connsiteX197" fmla="*/ 7781942 w 10232859"/>
              <a:gd name="connsiteY197" fmla="*/ 937017 h 1705557"/>
              <a:gd name="connsiteX198" fmla="*/ 7827704 w 10232859"/>
              <a:gd name="connsiteY198" fmla="*/ 935072 h 1705557"/>
              <a:gd name="connsiteX199" fmla="*/ 7867270 w 10232859"/>
              <a:gd name="connsiteY199" fmla="*/ 946880 h 1705557"/>
              <a:gd name="connsiteX200" fmla="*/ 7866538 w 10232859"/>
              <a:gd name="connsiteY200" fmla="*/ 961559 h 1705557"/>
              <a:gd name="connsiteX201" fmla="*/ 7912084 w 10232859"/>
              <a:gd name="connsiteY201" fmla="*/ 970314 h 1705557"/>
              <a:gd name="connsiteX202" fmla="*/ 7982264 w 10232859"/>
              <a:gd name="connsiteY202" fmla="*/ 982287 h 1705557"/>
              <a:gd name="connsiteX203" fmla="*/ 7991272 w 10232859"/>
              <a:gd name="connsiteY203" fmla="*/ 987618 h 1705557"/>
              <a:gd name="connsiteX204" fmla="*/ 8006496 w 10232859"/>
              <a:gd name="connsiteY204" fmla="*/ 979353 h 1705557"/>
              <a:gd name="connsiteX205" fmla="*/ 8034497 w 10232859"/>
              <a:gd name="connsiteY205" fmla="*/ 978568 h 1705557"/>
              <a:gd name="connsiteX206" fmla="*/ 8150881 w 10232859"/>
              <a:gd name="connsiteY206" fmla="*/ 996925 h 1705557"/>
              <a:gd name="connsiteX207" fmla="*/ 8172106 w 10232859"/>
              <a:gd name="connsiteY207" fmla="*/ 997026 h 1705557"/>
              <a:gd name="connsiteX208" fmla="*/ 8196076 w 10232859"/>
              <a:gd name="connsiteY208" fmla="*/ 1006592 h 1705557"/>
              <a:gd name="connsiteX209" fmla="*/ 8247463 w 10232859"/>
              <a:gd name="connsiteY209" fmla="*/ 1022846 h 1705557"/>
              <a:gd name="connsiteX210" fmla="*/ 8279272 w 10232859"/>
              <a:gd name="connsiteY210" fmla="*/ 1039435 h 1705557"/>
              <a:gd name="connsiteX211" fmla="*/ 8289611 w 10232859"/>
              <a:gd name="connsiteY211" fmla="*/ 1035144 h 1705557"/>
              <a:gd name="connsiteX212" fmla="*/ 8311483 w 10232859"/>
              <a:gd name="connsiteY212" fmla="*/ 1035913 h 1705557"/>
              <a:gd name="connsiteX213" fmla="*/ 8399489 w 10232859"/>
              <a:gd name="connsiteY213" fmla="*/ 1055076 h 1705557"/>
              <a:gd name="connsiteX214" fmla="*/ 8415973 w 10232859"/>
              <a:gd name="connsiteY214" fmla="*/ 1056174 h 1705557"/>
              <a:gd name="connsiteX215" fmla="*/ 8433326 w 10232859"/>
              <a:gd name="connsiteY215" fmla="*/ 1064395 h 1705557"/>
              <a:gd name="connsiteX216" fmla="*/ 8502328 w 10232859"/>
              <a:gd name="connsiteY216" fmla="*/ 1098012 h 1705557"/>
              <a:gd name="connsiteX217" fmla="*/ 8534346 w 10232859"/>
              <a:gd name="connsiteY217" fmla="*/ 1113494 h 1705557"/>
              <a:gd name="connsiteX218" fmla="*/ 8534980 w 10232859"/>
              <a:gd name="connsiteY218" fmla="*/ 1117375 h 1705557"/>
              <a:gd name="connsiteX219" fmla="*/ 8544104 w 10232859"/>
              <a:gd name="connsiteY219" fmla="*/ 1114920 h 1705557"/>
              <a:gd name="connsiteX220" fmla="*/ 8567742 w 10232859"/>
              <a:gd name="connsiteY220" fmla="*/ 1124104 h 1705557"/>
              <a:gd name="connsiteX221" fmla="*/ 8633779 w 10232859"/>
              <a:gd name="connsiteY221" fmla="*/ 1145740 h 1705557"/>
              <a:gd name="connsiteX222" fmla="*/ 8676965 w 10232859"/>
              <a:gd name="connsiteY222" fmla="*/ 1163463 h 1705557"/>
              <a:gd name="connsiteX223" fmla="*/ 8698944 w 10232859"/>
              <a:gd name="connsiteY223" fmla="*/ 1163453 h 1705557"/>
              <a:gd name="connsiteX224" fmla="*/ 8711456 w 10232859"/>
              <a:gd name="connsiteY224" fmla="*/ 1175731 h 1705557"/>
              <a:gd name="connsiteX225" fmla="*/ 8732793 w 10232859"/>
              <a:gd name="connsiteY225" fmla="*/ 1179486 h 1705557"/>
              <a:gd name="connsiteX226" fmla="*/ 8751897 w 10232859"/>
              <a:gd name="connsiteY226" fmla="*/ 1197400 h 1705557"/>
              <a:gd name="connsiteX227" fmla="*/ 8793564 w 10232859"/>
              <a:gd name="connsiteY227" fmla="*/ 1179086 h 1705557"/>
              <a:gd name="connsiteX228" fmla="*/ 8834270 w 10232859"/>
              <a:gd name="connsiteY228" fmla="*/ 1213138 h 1705557"/>
              <a:gd name="connsiteX229" fmla="*/ 8853872 w 10232859"/>
              <a:gd name="connsiteY229" fmla="*/ 1221228 h 1705557"/>
              <a:gd name="connsiteX230" fmla="*/ 8861901 w 10232859"/>
              <a:gd name="connsiteY230" fmla="*/ 1217889 h 1705557"/>
              <a:gd name="connsiteX231" fmla="*/ 8874168 w 10232859"/>
              <a:gd name="connsiteY231" fmla="*/ 1220481 h 1705557"/>
              <a:gd name="connsiteX232" fmla="*/ 8871123 w 10232859"/>
              <a:gd name="connsiteY232" fmla="*/ 1227674 h 1705557"/>
              <a:gd name="connsiteX233" fmla="*/ 8903537 w 10232859"/>
              <a:gd name="connsiteY233" fmla="*/ 1237102 h 1705557"/>
              <a:gd name="connsiteX234" fmla="*/ 8933767 w 10232859"/>
              <a:gd name="connsiteY234" fmla="*/ 1269882 h 1705557"/>
              <a:gd name="connsiteX235" fmla="*/ 8985765 w 10232859"/>
              <a:gd name="connsiteY235" fmla="*/ 1294178 h 1705557"/>
              <a:gd name="connsiteX236" fmla="*/ 9071444 w 10232859"/>
              <a:gd name="connsiteY236" fmla="*/ 1323819 h 1705557"/>
              <a:gd name="connsiteX237" fmla="*/ 9096711 w 10232859"/>
              <a:gd name="connsiteY237" fmla="*/ 1334291 h 1705557"/>
              <a:gd name="connsiteX238" fmla="*/ 9338853 w 10232859"/>
              <a:gd name="connsiteY238" fmla="*/ 1454560 h 1705557"/>
              <a:gd name="connsiteX239" fmla="*/ 9520814 w 10232859"/>
              <a:gd name="connsiteY239" fmla="*/ 1456341 h 1705557"/>
              <a:gd name="connsiteX240" fmla="*/ 9702271 w 10232859"/>
              <a:gd name="connsiteY240" fmla="*/ 1495067 h 1705557"/>
              <a:gd name="connsiteX241" fmla="*/ 9744273 w 10232859"/>
              <a:gd name="connsiteY241" fmla="*/ 1530026 h 1705557"/>
              <a:gd name="connsiteX242" fmla="*/ 9771903 w 10232859"/>
              <a:gd name="connsiteY242" fmla="*/ 1536548 h 1705557"/>
              <a:gd name="connsiteX243" fmla="*/ 9818565 w 10232859"/>
              <a:gd name="connsiteY243" fmla="*/ 1545059 h 1705557"/>
              <a:gd name="connsiteX244" fmla="*/ 9882202 w 10232859"/>
              <a:gd name="connsiteY244" fmla="*/ 1572402 h 1705557"/>
              <a:gd name="connsiteX245" fmla="*/ 10022025 w 10232859"/>
              <a:gd name="connsiteY245" fmla="*/ 1606210 h 1705557"/>
              <a:gd name="connsiteX246" fmla="*/ 10220406 w 10232859"/>
              <a:gd name="connsiteY246" fmla="*/ 1683519 h 1705557"/>
              <a:gd name="connsiteX247" fmla="*/ 10232859 w 10232859"/>
              <a:gd name="connsiteY247" fmla="*/ 1705557 h 1705557"/>
              <a:gd name="connsiteX248" fmla="*/ 0 w 10232859"/>
              <a:gd name="connsiteY248" fmla="*/ 1705557 h 1705557"/>
              <a:gd name="connsiteX249" fmla="*/ 0 w 10232859"/>
              <a:gd name="connsiteY249" fmla="*/ 28342 h 1705557"/>
              <a:gd name="connsiteX250" fmla="*/ 8097 w 10232859"/>
              <a:gd name="connsiteY250" fmla="*/ 30869 h 1705557"/>
              <a:gd name="connsiteX251" fmla="*/ 77128 w 10232859"/>
              <a:gd name="connsiteY251" fmla="*/ 13381 h 1705557"/>
              <a:gd name="connsiteX252" fmla="*/ 188338 w 10232859"/>
              <a:gd name="connsiteY252" fmla="*/ 11593 h 1705557"/>
              <a:gd name="connsiteX253" fmla="*/ 298809 w 10232859"/>
              <a:gd name="connsiteY253" fmla="*/ 12712 h 1705557"/>
              <a:gd name="connsiteX254" fmla="*/ 338985 w 10232859"/>
              <a:gd name="connsiteY254" fmla="*/ 14520 h 1705557"/>
              <a:gd name="connsiteX255" fmla="*/ 409815 w 10232859"/>
              <a:gd name="connsiteY255" fmla="*/ 11559 h 1705557"/>
              <a:gd name="connsiteX256" fmla="*/ 424169 w 10232859"/>
              <a:gd name="connsiteY256"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089450 w 10232859"/>
              <a:gd name="connsiteY77" fmla="*/ 162714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073428 w 10232859"/>
              <a:gd name="connsiteY76" fmla="*/ 159097 h 1705557"/>
              <a:gd name="connsiteX77" fmla="*/ 3173743 w 10232859"/>
              <a:gd name="connsiteY77" fmla="*/ 166095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42655 w 10232859"/>
              <a:gd name="connsiteY50" fmla="*/ 239080 h 1705557"/>
              <a:gd name="connsiteX51" fmla="*/ 2490341 w 10232859"/>
              <a:gd name="connsiteY51" fmla="*/ 217588 h 1705557"/>
              <a:gd name="connsiteX52" fmla="*/ 2588929 w 10232859"/>
              <a:gd name="connsiteY52" fmla="*/ 207494 h 1705557"/>
              <a:gd name="connsiteX53" fmla="*/ 2687426 w 10232859"/>
              <a:gd name="connsiteY53" fmla="*/ 200362 h 1705557"/>
              <a:gd name="connsiteX54" fmla="*/ 2723517 w 10232859"/>
              <a:gd name="connsiteY54" fmla="*/ 199166 h 1705557"/>
              <a:gd name="connsiteX55" fmla="*/ 2785956 w 10232859"/>
              <a:gd name="connsiteY55" fmla="*/ 190918 h 1705557"/>
              <a:gd name="connsiteX56" fmla="*/ 2813378 w 10232859"/>
              <a:gd name="connsiteY56" fmla="*/ 183347 h 1705557"/>
              <a:gd name="connsiteX57" fmla="*/ 2814782 w 10232859"/>
              <a:gd name="connsiteY57" fmla="*/ 183667 h 1705557"/>
              <a:gd name="connsiteX58" fmla="*/ 2816580 w 10232859"/>
              <a:gd name="connsiteY58" fmla="*/ 180880 h 1705557"/>
              <a:gd name="connsiteX59" fmla="*/ 2821623 w 10232859"/>
              <a:gd name="connsiteY59" fmla="*/ 179389 h 1705557"/>
              <a:gd name="connsiteX60" fmla="*/ 2836688 w 10232859"/>
              <a:gd name="connsiteY60" fmla="*/ 179485 h 1705557"/>
              <a:gd name="connsiteX61" fmla="*/ 2842564 w 10232859"/>
              <a:gd name="connsiteY61" fmla="*/ 180209 h 1705557"/>
              <a:gd name="connsiteX62" fmla="*/ 2850712 w 10232859"/>
              <a:gd name="connsiteY62" fmla="*/ 179804 h 1705557"/>
              <a:gd name="connsiteX63" fmla="*/ 2850846 w 10232859"/>
              <a:gd name="connsiteY63" fmla="*/ 179576 h 1705557"/>
              <a:gd name="connsiteX64" fmla="*/ 2858611 w 10232859"/>
              <a:gd name="connsiteY64" fmla="*/ 179626 h 1705557"/>
              <a:gd name="connsiteX65" fmla="*/ 2897454 w 10232859"/>
              <a:gd name="connsiteY65" fmla="*/ 182628 h 1705557"/>
              <a:gd name="connsiteX66" fmla="*/ 2940369 w 10232859"/>
              <a:gd name="connsiteY66" fmla="*/ 159458 h 1705557"/>
              <a:gd name="connsiteX67" fmla="*/ 2959670 w 10232859"/>
              <a:gd name="connsiteY67" fmla="*/ 154881 h 1705557"/>
              <a:gd name="connsiteX68" fmla="*/ 2969615 w 10232859"/>
              <a:gd name="connsiteY68" fmla="*/ 151269 h 1705557"/>
              <a:gd name="connsiteX69" fmla="*/ 2970000 w 10232859"/>
              <a:gd name="connsiteY69" fmla="*/ 150290 h 1705557"/>
              <a:gd name="connsiteX70" fmla="*/ 3007272 w 10232859"/>
              <a:gd name="connsiteY70" fmla="*/ 153280 h 1705557"/>
              <a:gd name="connsiteX71" fmla="*/ 3011677 w 10232859"/>
              <a:gd name="connsiteY71" fmla="*/ 151918 h 1705557"/>
              <a:gd name="connsiteX72" fmla="*/ 3036668 w 10232859"/>
              <a:gd name="connsiteY72" fmla="*/ 156118 h 1705557"/>
              <a:gd name="connsiteX73" fmla="*/ 3049208 w 10232859"/>
              <a:gd name="connsiteY73" fmla="*/ 157087 h 1705557"/>
              <a:gd name="connsiteX74" fmla="*/ 3053517 w 10232859"/>
              <a:gd name="connsiteY74" fmla="*/ 159836 h 1705557"/>
              <a:gd name="connsiteX75" fmla="*/ 3071637 w 10232859"/>
              <a:gd name="connsiteY75" fmla="*/ 160010 h 1705557"/>
              <a:gd name="connsiteX76" fmla="*/ 3110077 w 10232859"/>
              <a:gd name="connsiteY76" fmla="*/ 155716 h 1705557"/>
              <a:gd name="connsiteX77" fmla="*/ 3173743 w 10232859"/>
              <a:gd name="connsiteY77" fmla="*/ 166095 h 1705557"/>
              <a:gd name="connsiteX78" fmla="*/ 3254203 w 10232859"/>
              <a:gd name="connsiteY78" fmla="*/ 158270 h 1705557"/>
              <a:gd name="connsiteX79" fmla="*/ 3380350 w 10232859"/>
              <a:gd name="connsiteY79" fmla="*/ 157665 h 1705557"/>
              <a:gd name="connsiteX80" fmla="*/ 3476147 w 10232859"/>
              <a:gd name="connsiteY80" fmla="*/ 177439 h 1705557"/>
              <a:gd name="connsiteX81" fmla="*/ 3581876 w 10232859"/>
              <a:gd name="connsiteY81" fmla="*/ 156962 h 1705557"/>
              <a:gd name="connsiteX82" fmla="*/ 3704761 w 10232859"/>
              <a:gd name="connsiteY82" fmla="*/ 157006 h 1705557"/>
              <a:gd name="connsiteX83" fmla="*/ 3755040 w 10232859"/>
              <a:gd name="connsiteY83" fmla="*/ 148492 h 1705557"/>
              <a:gd name="connsiteX84" fmla="*/ 3804689 w 10232859"/>
              <a:gd name="connsiteY84" fmla="*/ 158407 h 1705557"/>
              <a:gd name="connsiteX85" fmla="*/ 3821793 w 10232859"/>
              <a:gd name="connsiteY85" fmla="*/ 151257 h 1705557"/>
              <a:gd name="connsiteX86" fmla="*/ 3824682 w 10232859"/>
              <a:gd name="connsiteY86" fmla="*/ 149833 h 1705557"/>
              <a:gd name="connsiteX87" fmla="*/ 3837536 w 10232859"/>
              <a:gd name="connsiteY87" fmla="*/ 148292 h 1705557"/>
              <a:gd name="connsiteX88" fmla="*/ 3839550 w 10232859"/>
              <a:gd name="connsiteY88" fmla="*/ 142661 h 1705557"/>
              <a:gd name="connsiteX89" fmla="*/ 3857743 w 10232859"/>
              <a:gd name="connsiteY89" fmla="*/ 136618 h 1705557"/>
              <a:gd name="connsiteX90" fmla="*/ 3881852 w 10232859"/>
              <a:gd name="connsiteY90" fmla="*/ 135231 h 1705557"/>
              <a:gd name="connsiteX91" fmla="*/ 3998088 w 10232859"/>
              <a:gd name="connsiteY91" fmla="*/ 134446 h 1705557"/>
              <a:gd name="connsiteX92" fmla="*/ 4066682 w 10232859"/>
              <a:gd name="connsiteY92" fmla="*/ 130661 h 1705557"/>
              <a:gd name="connsiteX93" fmla="*/ 4091246 w 10232859"/>
              <a:gd name="connsiteY93" fmla="*/ 124017 h 1705557"/>
              <a:gd name="connsiteX94" fmla="*/ 4126556 w 10232859"/>
              <a:gd name="connsiteY94" fmla="*/ 118239 h 1705557"/>
              <a:gd name="connsiteX95" fmla="*/ 4187717 w 10232859"/>
              <a:gd name="connsiteY95" fmla="*/ 104010 h 1705557"/>
              <a:gd name="connsiteX96" fmla="*/ 4220826 w 10232859"/>
              <a:gd name="connsiteY96" fmla="*/ 102505 h 1705557"/>
              <a:gd name="connsiteX97" fmla="*/ 4239014 w 10232859"/>
              <a:gd name="connsiteY97" fmla="*/ 97354 h 1705557"/>
              <a:gd name="connsiteX98" fmla="*/ 4246653 w 10232859"/>
              <a:gd name="connsiteY98" fmla="*/ 97874 h 1705557"/>
              <a:gd name="connsiteX99" fmla="*/ 4271841 w 10232859"/>
              <a:gd name="connsiteY99" fmla="*/ 96702 h 1705557"/>
              <a:gd name="connsiteX100" fmla="*/ 4286277 w 10232859"/>
              <a:gd name="connsiteY100" fmla="*/ 96687 h 1705557"/>
              <a:gd name="connsiteX101" fmla="*/ 4292025 w 10232859"/>
              <a:gd name="connsiteY101" fmla="*/ 96921 h 1705557"/>
              <a:gd name="connsiteX102" fmla="*/ 4304713 w 10232859"/>
              <a:gd name="connsiteY102" fmla="*/ 102187 h 1705557"/>
              <a:gd name="connsiteX103" fmla="*/ 4321285 w 10232859"/>
              <a:gd name="connsiteY103" fmla="*/ 100074 h 1705557"/>
              <a:gd name="connsiteX104" fmla="*/ 4339561 w 10232859"/>
              <a:gd name="connsiteY104" fmla="*/ 105320 h 1705557"/>
              <a:gd name="connsiteX105" fmla="*/ 4343990 w 10232859"/>
              <a:gd name="connsiteY105" fmla="*/ 101090 h 1705557"/>
              <a:gd name="connsiteX106" fmla="*/ 4358885 w 10232859"/>
              <a:gd name="connsiteY106" fmla="*/ 96778 h 1705557"/>
              <a:gd name="connsiteX107" fmla="*/ 4371648 w 10232859"/>
              <a:gd name="connsiteY107" fmla="*/ 101826 h 1705557"/>
              <a:gd name="connsiteX108" fmla="*/ 4398380 w 10232859"/>
              <a:gd name="connsiteY108" fmla="*/ 104961 h 1705557"/>
              <a:gd name="connsiteX109" fmla="*/ 4405729 w 10232859"/>
              <a:gd name="connsiteY109" fmla="*/ 104191 h 1705557"/>
              <a:gd name="connsiteX110" fmla="*/ 4431408 w 10232859"/>
              <a:gd name="connsiteY110" fmla="*/ 110825 h 1705557"/>
              <a:gd name="connsiteX111" fmla="*/ 4472183 w 10232859"/>
              <a:gd name="connsiteY111" fmla="*/ 116430 h 1705557"/>
              <a:gd name="connsiteX112" fmla="*/ 4518828 w 10232859"/>
              <a:gd name="connsiteY112" fmla="*/ 119114 h 1705557"/>
              <a:gd name="connsiteX113" fmla="*/ 4532040 w 10232859"/>
              <a:gd name="connsiteY113" fmla="*/ 124307 h 1705557"/>
              <a:gd name="connsiteX114" fmla="*/ 4617778 w 10232859"/>
              <a:gd name="connsiteY114" fmla="*/ 136993 h 1705557"/>
              <a:gd name="connsiteX115" fmla="*/ 4641872 w 10232859"/>
              <a:gd name="connsiteY115" fmla="*/ 140721 h 1705557"/>
              <a:gd name="connsiteX116" fmla="*/ 4662766 w 10232859"/>
              <a:gd name="connsiteY116" fmla="*/ 138952 h 1705557"/>
              <a:gd name="connsiteX117" fmla="*/ 4667770 w 10232859"/>
              <a:gd name="connsiteY117" fmla="*/ 134208 h 1705557"/>
              <a:gd name="connsiteX118" fmla="*/ 4681052 w 10232859"/>
              <a:gd name="connsiteY118" fmla="*/ 135461 h 1705557"/>
              <a:gd name="connsiteX119" fmla="*/ 4684624 w 10232859"/>
              <a:gd name="connsiteY119" fmla="*/ 134755 h 1705557"/>
              <a:gd name="connsiteX120" fmla="*/ 4705061 w 10232859"/>
              <a:gd name="connsiteY120" fmla="*/ 131748 h 1705557"/>
              <a:gd name="connsiteX121" fmla="*/ 4747746 w 10232859"/>
              <a:gd name="connsiteY121" fmla="*/ 151131 h 1705557"/>
              <a:gd name="connsiteX122" fmla="*/ 4801045 w 10232859"/>
              <a:gd name="connsiteY122" fmla="*/ 153753 h 1705557"/>
              <a:gd name="connsiteX123" fmla="*/ 5001600 w 10232859"/>
              <a:gd name="connsiteY123" fmla="*/ 196753 h 1705557"/>
              <a:gd name="connsiteX124" fmla="*/ 5033465 w 10232859"/>
              <a:gd name="connsiteY124" fmla="*/ 182429 h 1705557"/>
              <a:gd name="connsiteX125" fmla="*/ 5115965 w 10232859"/>
              <a:gd name="connsiteY125" fmla="*/ 192583 h 1705557"/>
              <a:gd name="connsiteX126" fmla="*/ 5237936 w 10232859"/>
              <a:gd name="connsiteY126" fmla="*/ 246022 h 1705557"/>
              <a:gd name="connsiteX127" fmla="*/ 5290566 w 10232859"/>
              <a:gd name="connsiteY127" fmla="*/ 269809 h 1705557"/>
              <a:gd name="connsiteX128" fmla="*/ 5344878 w 10232859"/>
              <a:gd name="connsiteY128" fmla="*/ 282874 h 1705557"/>
              <a:gd name="connsiteX129" fmla="*/ 5413398 w 10232859"/>
              <a:gd name="connsiteY129" fmla="*/ 282749 h 1705557"/>
              <a:gd name="connsiteX130" fmla="*/ 5415629 w 10232859"/>
              <a:gd name="connsiteY130" fmla="*/ 282282 h 1705557"/>
              <a:gd name="connsiteX131" fmla="*/ 5433078 w 10232859"/>
              <a:gd name="connsiteY131" fmla="*/ 286198 h 1705557"/>
              <a:gd name="connsiteX132" fmla="*/ 5435759 w 10232859"/>
              <a:gd name="connsiteY132" fmla="*/ 289614 h 1705557"/>
              <a:gd name="connsiteX133" fmla="*/ 5447372 w 10232859"/>
              <a:gd name="connsiteY133" fmla="*/ 293101 h 1705557"/>
              <a:gd name="connsiteX134" fmla="*/ 5469289 w 10232859"/>
              <a:gd name="connsiteY134" fmla="*/ 302134 h 1705557"/>
              <a:gd name="connsiteX135" fmla="*/ 5508752 w 10232859"/>
              <a:gd name="connsiteY135" fmla="*/ 312267 h 1705557"/>
              <a:gd name="connsiteX136" fmla="*/ 5509657 w 10232859"/>
              <a:gd name="connsiteY136" fmla="*/ 311450 h 1705557"/>
              <a:gd name="connsiteX137" fmla="*/ 5521245 w 10232859"/>
              <a:gd name="connsiteY137" fmla="*/ 310202 h 1705557"/>
              <a:gd name="connsiteX138" fmla="*/ 5542415 w 10232859"/>
              <a:gd name="connsiteY138" fmla="*/ 310009 h 1705557"/>
              <a:gd name="connsiteX139" fmla="*/ 5596538 w 10232859"/>
              <a:gd name="connsiteY139" fmla="*/ 297667 h 1705557"/>
              <a:gd name="connsiteX140" fmla="*/ 5632514 w 10232859"/>
              <a:gd name="connsiteY140" fmla="*/ 308476 h 1705557"/>
              <a:gd name="connsiteX141" fmla="*/ 5640005 w 10232859"/>
              <a:gd name="connsiteY141" fmla="*/ 310131 h 1705557"/>
              <a:gd name="connsiteX142" fmla="*/ 5640259 w 10232859"/>
              <a:gd name="connsiteY142" fmla="*/ 309949 h 1705557"/>
              <a:gd name="connsiteX143" fmla="*/ 5648365 w 10232859"/>
              <a:gd name="connsiteY143" fmla="*/ 311268 h 1705557"/>
              <a:gd name="connsiteX144" fmla="*/ 5653662 w 10232859"/>
              <a:gd name="connsiteY144" fmla="*/ 313149 h 1705557"/>
              <a:gd name="connsiteX145" fmla="*/ 5668196 w 10232859"/>
              <a:gd name="connsiteY145" fmla="*/ 316360 h 1705557"/>
              <a:gd name="connsiteX146" fmla="*/ 5673886 w 10232859"/>
              <a:gd name="connsiteY146" fmla="*/ 316040 h 1705557"/>
              <a:gd name="connsiteX147" fmla="*/ 5677139 w 10232859"/>
              <a:gd name="connsiteY147" fmla="*/ 313859 h 1705557"/>
              <a:gd name="connsiteX148" fmla="*/ 5708983 w 10232859"/>
              <a:gd name="connsiteY148" fmla="*/ 313188 h 1705557"/>
              <a:gd name="connsiteX149" fmla="*/ 5773909 w 10232859"/>
              <a:gd name="connsiteY149" fmla="*/ 318575 h 1705557"/>
              <a:gd name="connsiteX150" fmla="*/ 5809500 w 10232859"/>
              <a:gd name="connsiteY150" fmla="*/ 324964 h 1705557"/>
              <a:gd name="connsiteX151" fmla="*/ 5908729 w 10232859"/>
              <a:gd name="connsiteY151" fmla="*/ 338849 h 1705557"/>
              <a:gd name="connsiteX152" fmla="*/ 6009654 w 10232859"/>
              <a:gd name="connsiteY152" fmla="*/ 350040 h 1705557"/>
              <a:gd name="connsiteX153" fmla="*/ 6067487 w 10232859"/>
              <a:gd name="connsiteY153" fmla="*/ 340226 h 1705557"/>
              <a:gd name="connsiteX154" fmla="*/ 6073281 w 10232859"/>
              <a:gd name="connsiteY154" fmla="*/ 340830 h 1705557"/>
              <a:gd name="connsiteX155" fmla="*/ 6086225 w 10232859"/>
              <a:gd name="connsiteY155" fmla="*/ 346135 h 1705557"/>
              <a:gd name="connsiteX156" fmla="*/ 6105063 w 10232859"/>
              <a:gd name="connsiteY156" fmla="*/ 353854 h 1705557"/>
              <a:gd name="connsiteX157" fmla="*/ 6135796 w 10232859"/>
              <a:gd name="connsiteY157" fmla="*/ 369657 h 1705557"/>
              <a:gd name="connsiteX158" fmla="*/ 6195166 w 10232859"/>
              <a:gd name="connsiteY158" fmla="*/ 366704 h 1705557"/>
              <a:gd name="connsiteX159" fmla="*/ 6216259 w 10232859"/>
              <a:gd name="connsiteY159" fmla="*/ 369879 h 1705557"/>
              <a:gd name="connsiteX160" fmla="*/ 6228331 w 10232859"/>
              <a:gd name="connsiteY160" fmla="*/ 370548 h 1705557"/>
              <a:gd name="connsiteX161" fmla="*/ 6229602 w 10232859"/>
              <a:gd name="connsiteY161" fmla="*/ 369928 h 1705557"/>
              <a:gd name="connsiteX162" fmla="*/ 6258988 w 10232859"/>
              <a:gd name="connsiteY162" fmla="*/ 385174 h 1705557"/>
              <a:gd name="connsiteX163" fmla="*/ 6264106 w 10232859"/>
              <a:gd name="connsiteY163" fmla="*/ 385655 h 1705557"/>
              <a:gd name="connsiteX164" fmla="*/ 6281703 w 10232859"/>
              <a:gd name="connsiteY164" fmla="*/ 397568 h 1705557"/>
              <a:gd name="connsiteX165" fmla="*/ 6291622 w 10232859"/>
              <a:gd name="connsiteY165" fmla="*/ 402669 h 1705557"/>
              <a:gd name="connsiteX166" fmla="*/ 6292712 w 10232859"/>
              <a:gd name="connsiteY166" fmla="*/ 406285 h 1705557"/>
              <a:gd name="connsiteX167" fmla="*/ 6308227 w 10232859"/>
              <a:gd name="connsiteY167" fmla="*/ 412710 h 1705557"/>
              <a:gd name="connsiteX168" fmla="*/ 6328981 w 10232859"/>
              <a:gd name="connsiteY168" fmla="*/ 416009 h 1705557"/>
              <a:gd name="connsiteX169" fmla="*/ 6368693 w 10232859"/>
              <a:gd name="connsiteY169" fmla="*/ 424359 h 1705557"/>
              <a:gd name="connsiteX170" fmla="*/ 6414811 w 10232859"/>
              <a:gd name="connsiteY170" fmla="*/ 458714 h 1705557"/>
              <a:gd name="connsiteX171" fmla="*/ 6467879 w 10232859"/>
              <a:gd name="connsiteY171" fmla="*/ 474762 h 1705557"/>
              <a:gd name="connsiteX172" fmla="*/ 6564351 w 10232859"/>
              <a:gd name="connsiteY172" fmla="*/ 544032 h 1705557"/>
              <a:gd name="connsiteX173" fmla="*/ 6711178 w 10232859"/>
              <a:gd name="connsiteY173" fmla="*/ 580124 h 1705557"/>
              <a:gd name="connsiteX174" fmla="*/ 6764036 w 10232859"/>
              <a:gd name="connsiteY174" fmla="*/ 595457 h 1705557"/>
              <a:gd name="connsiteX175" fmla="*/ 6858983 w 10232859"/>
              <a:gd name="connsiteY175" fmla="*/ 630237 h 1705557"/>
              <a:gd name="connsiteX176" fmla="*/ 6910661 w 10232859"/>
              <a:gd name="connsiteY176" fmla="*/ 641134 h 1705557"/>
              <a:gd name="connsiteX177" fmla="*/ 6944111 w 10232859"/>
              <a:gd name="connsiteY177" fmla="*/ 666016 h 1705557"/>
              <a:gd name="connsiteX178" fmla="*/ 6965771 w 10232859"/>
              <a:gd name="connsiteY178" fmla="*/ 666445 h 1705557"/>
              <a:gd name="connsiteX179" fmla="*/ 6969639 w 10232859"/>
              <a:gd name="connsiteY179" fmla="*/ 666351 h 1705557"/>
              <a:gd name="connsiteX180" fmla="*/ 6982242 w 10232859"/>
              <a:gd name="connsiteY180" fmla="*/ 669626 h 1705557"/>
              <a:gd name="connsiteX181" fmla="*/ 6989387 w 10232859"/>
              <a:gd name="connsiteY181" fmla="*/ 665988 h 1705557"/>
              <a:gd name="connsiteX182" fmla="*/ 7010930 w 10232859"/>
              <a:gd name="connsiteY182" fmla="*/ 667648 h 1705557"/>
              <a:gd name="connsiteX183" fmla="*/ 7033125 w 10232859"/>
              <a:gd name="connsiteY183" fmla="*/ 674950 h 1705557"/>
              <a:gd name="connsiteX184" fmla="*/ 7134461 w 10232859"/>
              <a:gd name="connsiteY184" fmla="*/ 714706 h 1705557"/>
              <a:gd name="connsiteX185" fmla="*/ 7197450 w 10232859"/>
              <a:gd name="connsiteY185" fmla="*/ 735608 h 1705557"/>
              <a:gd name="connsiteX186" fmla="*/ 7225084 w 10232859"/>
              <a:gd name="connsiteY186" fmla="*/ 739019 h 1705557"/>
              <a:gd name="connsiteX187" fmla="*/ 7261183 w 10232859"/>
              <a:gd name="connsiteY187" fmla="*/ 746827 h 1705557"/>
              <a:gd name="connsiteX188" fmla="*/ 7327760 w 10232859"/>
              <a:gd name="connsiteY188" fmla="*/ 757100 h 1705557"/>
              <a:gd name="connsiteX189" fmla="*/ 7412222 w 10232859"/>
              <a:gd name="connsiteY189" fmla="*/ 777001 h 1705557"/>
              <a:gd name="connsiteX190" fmla="*/ 7457904 w 10232859"/>
              <a:gd name="connsiteY190" fmla="*/ 810835 h 1705557"/>
              <a:gd name="connsiteX191" fmla="*/ 7465795 w 10232859"/>
              <a:gd name="connsiteY191" fmla="*/ 809112 h 1705557"/>
              <a:gd name="connsiteX192" fmla="*/ 7505046 w 10232859"/>
              <a:gd name="connsiteY192" fmla="*/ 823031 h 1705557"/>
              <a:gd name="connsiteX193" fmla="*/ 7623220 w 10232859"/>
              <a:gd name="connsiteY193" fmla="*/ 895034 h 1705557"/>
              <a:gd name="connsiteX194" fmla="*/ 7700458 w 10232859"/>
              <a:gd name="connsiteY194" fmla="*/ 921593 h 1705557"/>
              <a:gd name="connsiteX195" fmla="*/ 7730988 w 10232859"/>
              <a:gd name="connsiteY195" fmla="*/ 927270 h 1705557"/>
              <a:gd name="connsiteX196" fmla="*/ 7781942 w 10232859"/>
              <a:gd name="connsiteY196" fmla="*/ 937017 h 1705557"/>
              <a:gd name="connsiteX197" fmla="*/ 7827704 w 10232859"/>
              <a:gd name="connsiteY197" fmla="*/ 935072 h 1705557"/>
              <a:gd name="connsiteX198" fmla="*/ 7867270 w 10232859"/>
              <a:gd name="connsiteY198" fmla="*/ 946880 h 1705557"/>
              <a:gd name="connsiteX199" fmla="*/ 7866538 w 10232859"/>
              <a:gd name="connsiteY199" fmla="*/ 961559 h 1705557"/>
              <a:gd name="connsiteX200" fmla="*/ 7912084 w 10232859"/>
              <a:gd name="connsiteY200" fmla="*/ 970314 h 1705557"/>
              <a:gd name="connsiteX201" fmla="*/ 7982264 w 10232859"/>
              <a:gd name="connsiteY201" fmla="*/ 982287 h 1705557"/>
              <a:gd name="connsiteX202" fmla="*/ 7991272 w 10232859"/>
              <a:gd name="connsiteY202" fmla="*/ 987618 h 1705557"/>
              <a:gd name="connsiteX203" fmla="*/ 8006496 w 10232859"/>
              <a:gd name="connsiteY203" fmla="*/ 979353 h 1705557"/>
              <a:gd name="connsiteX204" fmla="*/ 8034497 w 10232859"/>
              <a:gd name="connsiteY204" fmla="*/ 978568 h 1705557"/>
              <a:gd name="connsiteX205" fmla="*/ 8150881 w 10232859"/>
              <a:gd name="connsiteY205" fmla="*/ 996925 h 1705557"/>
              <a:gd name="connsiteX206" fmla="*/ 8172106 w 10232859"/>
              <a:gd name="connsiteY206" fmla="*/ 997026 h 1705557"/>
              <a:gd name="connsiteX207" fmla="*/ 8196076 w 10232859"/>
              <a:gd name="connsiteY207" fmla="*/ 1006592 h 1705557"/>
              <a:gd name="connsiteX208" fmla="*/ 8247463 w 10232859"/>
              <a:gd name="connsiteY208" fmla="*/ 1022846 h 1705557"/>
              <a:gd name="connsiteX209" fmla="*/ 8279272 w 10232859"/>
              <a:gd name="connsiteY209" fmla="*/ 1039435 h 1705557"/>
              <a:gd name="connsiteX210" fmla="*/ 8289611 w 10232859"/>
              <a:gd name="connsiteY210" fmla="*/ 1035144 h 1705557"/>
              <a:gd name="connsiteX211" fmla="*/ 8311483 w 10232859"/>
              <a:gd name="connsiteY211" fmla="*/ 1035913 h 1705557"/>
              <a:gd name="connsiteX212" fmla="*/ 8399489 w 10232859"/>
              <a:gd name="connsiteY212" fmla="*/ 1055076 h 1705557"/>
              <a:gd name="connsiteX213" fmla="*/ 8415973 w 10232859"/>
              <a:gd name="connsiteY213" fmla="*/ 1056174 h 1705557"/>
              <a:gd name="connsiteX214" fmla="*/ 8433326 w 10232859"/>
              <a:gd name="connsiteY214" fmla="*/ 1064395 h 1705557"/>
              <a:gd name="connsiteX215" fmla="*/ 8502328 w 10232859"/>
              <a:gd name="connsiteY215" fmla="*/ 1098012 h 1705557"/>
              <a:gd name="connsiteX216" fmla="*/ 8534346 w 10232859"/>
              <a:gd name="connsiteY216" fmla="*/ 1113494 h 1705557"/>
              <a:gd name="connsiteX217" fmla="*/ 8534980 w 10232859"/>
              <a:gd name="connsiteY217" fmla="*/ 1117375 h 1705557"/>
              <a:gd name="connsiteX218" fmla="*/ 8544104 w 10232859"/>
              <a:gd name="connsiteY218" fmla="*/ 1114920 h 1705557"/>
              <a:gd name="connsiteX219" fmla="*/ 8567742 w 10232859"/>
              <a:gd name="connsiteY219" fmla="*/ 1124104 h 1705557"/>
              <a:gd name="connsiteX220" fmla="*/ 8633779 w 10232859"/>
              <a:gd name="connsiteY220" fmla="*/ 1145740 h 1705557"/>
              <a:gd name="connsiteX221" fmla="*/ 8676965 w 10232859"/>
              <a:gd name="connsiteY221" fmla="*/ 1163463 h 1705557"/>
              <a:gd name="connsiteX222" fmla="*/ 8698944 w 10232859"/>
              <a:gd name="connsiteY222" fmla="*/ 1163453 h 1705557"/>
              <a:gd name="connsiteX223" fmla="*/ 8711456 w 10232859"/>
              <a:gd name="connsiteY223" fmla="*/ 1175731 h 1705557"/>
              <a:gd name="connsiteX224" fmla="*/ 8732793 w 10232859"/>
              <a:gd name="connsiteY224" fmla="*/ 1179486 h 1705557"/>
              <a:gd name="connsiteX225" fmla="*/ 8751897 w 10232859"/>
              <a:gd name="connsiteY225" fmla="*/ 1197400 h 1705557"/>
              <a:gd name="connsiteX226" fmla="*/ 8793564 w 10232859"/>
              <a:gd name="connsiteY226" fmla="*/ 1179086 h 1705557"/>
              <a:gd name="connsiteX227" fmla="*/ 8834270 w 10232859"/>
              <a:gd name="connsiteY227" fmla="*/ 1213138 h 1705557"/>
              <a:gd name="connsiteX228" fmla="*/ 8853872 w 10232859"/>
              <a:gd name="connsiteY228" fmla="*/ 1221228 h 1705557"/>
              <a:gd name="connsiteX229" fmla="*/ 8861901 w 10232859"/>
              <a:gd name="connsiteY229" fmla="*/ 1217889 h 1705557"/>
              <a:gd name="connsiteX230" fmla="*/ 8874168 w 10232859"/>
              <a:gd name="connsiteY230" fmla="*/ 1220481 h 1705557"/>
              <a:gd name="connsiteX231" fmla="*/ 8871123 w 10232859"/>
              <a:gd name="connsiteY231" fmla="*/ 1227674 h 1705557"/>
              <a:gd name="connsiteX232" fmla="*/ 8903537 w 10232859"/>
              <a:gd name="connsiteY232" fmla="*/ 1237102 h 1705557"/>
              <a:gd name="connsiteX233" fmla="*/ 8933767 w 10232859"/>
              <a:gd name="connsiteY233" fmla="*/ 1269882 h 1705557"/>
              <a:gd name="connsiteX234" fmla="*/ 8985765 w 10232859"/>
              <a:gd name="connsiteY234" fmla="*/ 1294178 h 1705557"/>
              <a:gd name="connsiteX235" fmla="*/ 9071444 w 10232859"/>
              <a:gd name="connsiteY235" fmla="*/ 1323819 h 1705557"/>
              <a:gd name="connsiteX236" fmla="*/ 9096711 w 10232859"/>
              <a:gd name="connsiteY236" fmla="*/ 1334291 h 1705557"/>
              <a:gd name="connsiteX237" fmla="*/ 9338853 w 10232859"/>
              <a:gd name="connsiteY237" fmla="*/ 1454560 h 1705557"/>
              <a:gd name="connsiteX238" fmla="*/ 9520814 w 10232859"/>
              <a:gd name="connsiteY238" fmla="*/ 1456341 h 1705557"/>
              <a:gd name="connsiteX239" fmla="*/ 9702271 w 10232859"/>
              <a:gd name="connsiteY239" fmla="*/ 1495067 h 1705557"/>
              <a:gd name="connsiteX240" fmla="*/ 9744273 w 10232859"/>
              <a:gd name="connsiteY240" fmla="*/ 1530026 h 1705557"/>
              <a:gd name="connsiteX241" fmla="*/ 9771903 w 10232859"/>
              <a:gd name="connsiteY241" fmla="*/ 1536548 h 1705557"/>
              <a:gd name="connsiteX242" fmla="*/ 9818565 w 10232859"/>
              <a:gd name="connsiteY242" fmla="*/ 1545059 h 1705557"/>
              <a:gd name="connsiteX243" fmla="*/ 9882202 w 10232859"/>
              <a:gd name="connsiteY243" fmla="*/ 1572402 h 1705557"/>
              <a:gd name="connsiteX244" fmla="*/ 10022025 w 10232859"/>
              <a:gd name="connsiteY244" fmla="*/ 1606210 h 1705557"/>
              <a:gd name="connsiteX245" fmla="*/ 10220406 w 10232859"/>
              <a:gd name="connsiteY245" fmla="*/ 1683519 h 1705557"/>
              <a:gd name="connsiteX246" fmla="*/ 10232859 w 10232859"/>
              <a:gd name="connsiteY246" fmla="*/ 1705557 h 1705557"/>
              <a:gd name="connsiteX247" fmla="*/ 0 w 10232859"/>
              <a:gd name="connsiteY247" fmla="*/ 1705557 h 1705557"/>
              <a:gd name="connsiteX248" fmla="*/ 0 w 10232859"/>
              <a:gd name="connsiteY248" fmla="*/ 28342 h 1705557"/>
              <a:gd name="connsiteX249" fmla="*/ 8097 w 10232859"/>
              <a:gd name="connsiteY249" fmla="*/ 30869 h 1705557"/>
              <a:gd name="connsiteX250" fmla="*/ 77128 w 10232859"/>
              <a:gd name="connsiteY250" fmla="*/ 13381 h 1705557"/>
              <a:gd name="connsiteX251" fmla="*/ 188338 w 10232859"/>
              <a:gd name="connsiteY251" fmla="*/ 11593 h 1705557"/>
              <a:gd name="connsiteX252" fmla="*/ 298809 w 10232859"/>
              <a:gd name="connsiteY252" fmla="*/ 12712 h 1705557"/>
              <a:gd name="connsiteX253" fmla="*/ 338985 w 10232859"/>
              <a:gd name="connsiteY253" fmla="*/ 14520 h 1705557"/>
              <a:gd name="connsiteX254" fmla="*/ 409815 w 10232859"/>
              <a:gd name="connsiteY254" fmla="*/ 11559 h 1705557"/>
              <a:gd name="connsiteX255" fmla="*/ 424169 w 10232859"/>
              <a:gd name="connsiteY255"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37015 w 10232859"/>
              <a:gd name="connsiteY49" fmla="*/ 239698 h 1705557"/>
              <a:gd name="connsiteX50" fmla="*/ 2490341 w 10232859"/>
              <a:gd name="connsiteY50" fmla="*/ 217588 h 1705557"/>
              <a:gd name="connsiteX51" fmla="*/ 2588929 w 10232859"/>
              <a:gd name="connsiteY51" fmla="*/ 207494 h 1705557"/>
              <a:gd name="connsiteX52" fmla="*/ 2687426 w 10232859"/>
              <a:gd name="connsiteY52" fmla="*/ 200362 h 1705557"/>
              <a:gd name="connsiteX53" fmla="*/ 2723517 w 10232859"/>
              <a:gd name="connsiteY53" fmla="*/ 199166 h 1705557"/>
              <a:gd name="connsiteX54" fmla="*/ 2785956 w 10232859"/>
              <a:gd name="connsiteY54" fmla="*/ 190918 h 1705557"/>
              <a:gd name="connsiteX55" fmla="*/ 2813378 w 10232859"/>
              <a:gd name="connsiteY55" fmla="*/ 183347 h 1705557"/>
              <a:gd name="connsiteX56" fmla="*/ 2814782 w 10232859"/>
              <a:gd name="connsiteY56" fmla="*/ 183667 h 1705557"/>
              <a:gd name="connsiteX57" fmla="*/ 2816580 w 10232859"/>
              <a:gd name="connsiteY57" fmla="*/ 180880 h 1705557"/>
              <a:gd name="connsiteX58" fmla="*/ 2821623 w 10232859"/>
              <a:gd name="connsiteY58" fmla="*/ 179389 h 1705557"/>
              <a:gd name="connsiteX59" fmla="*/ 2836688 w 10232859"/>
              <a:gd name="connsiteY59" fmla="*/ 179485 h 1705557"/>
              <a:gd name="connsiteX60" fmla="*/ 2842564 w 10232859"/>
              <a:gd name="connsiteY60" fmla="*/ 180209 h 1705557"/>
              <a:gd name="connsiteX61" fmla="*/ 2850712 w 10232859"/>
              <a:gd name="connsiteY61" fmla="*/ 179804 h 1705557"/>
              <a:gd name="connsiteX62" fmla="*/ 2850846 w 10232859"/>
              <a:gd name="connsiteY62" fmla="*/ 179576 h 1705557"/>
              <a:gd name="connsiteX63" fmla="*/ 2858611 w 10232859"/>
              <a:gd name="connsiteY63" fmla="*/ 179626 h 1705557"/>
              <a:gd name="connsiteX64" fmla="*/ 2897454 w 10232859"/>
              <a:gd name="connsiteY64" fmla="*/ 182628 h 1705557"/>
              <a:gd name="connsiteX65" fmla="*/ 2940369 w 10232859"/>
              <a:gd name="connsiteY65" fmla="*/ 159458 h 1705557"/>
              <a:gd name="connsiteX66" fmla="*/ 2959670 w 10232859"/>
              <a:gd name="connsiteY66" fmla="*/ 154881 h 1705557"/>
              <a:gd name="connsiteX67" fmla="*/ 2969615 w 10232859"/>
              <a:gd name="connsiteY67" fmla="*/ 151269 h 1705557"/>
              <a:gd name="connsiteX68" fmla="*/ 2970000 w 10232859"/>
              <a:gd name="connsiteY68" fmla="*/ 150290 h 1705557"/>
              <a:gd name="connsiteX69" fmla="*/ 3007272 w 10232859"/>
              <a:gd name="connsiteY69" fmla="*/ 153280 h 1705557"/>
              <a:gd name="connsiteX70" fmla="*/ 3011677 w 10232859"/>
              <a:gd name="connsiteY70" fmla="*/ 151918 h 1705557"/>
              <a:gd name="connsiteX71" fmla="*/ 3036668 w 10232859"/>
              <a:gd name="connsiteY71" fmla="*/ 156118 h 1705557"/>
              <a:gd name="connsiteX72" fmla="*/ 3049208 w 10232859"/>
              <a:gd name="connsiteY72" fmla="*/ 157087 h 1705557"/>
              <a:gd name="connsiteX73" fmla="*/ 3053517 w 10232859"/>
              <a:gd name="connsiteY73" fmla="*/ 159836 h 1705557"/>
              <a:gd name="connsiteX74" fmla="*/ 3071637 w 10232859"/>
              <a:gd name="connsiteY74" fmla="*/ 160010 h 1705557"/>
              <a:gd name="connsiteX75" fmla="*/ 3110077 w 10232859"/>
              <a:gd name="connsiteY75" fmla="*/ 155716 h 1705557"/>
              <a:gd name="connsiteX76" fmla="*/ 3173743 w 10232859"/>
              <a:gd name="connsiteY76" fmla="*/ 166095 h 1705557"/>
              <a:gd name="connsiteX77" fmla="*/ 3254203 w 10232859"/>
              <a:gd name="connsiteY77" fmla="*/ 158270 h 1705557"/>
              <a:gd name="connsiteX78" fmla="*/ 3380350 w 10232859"/>
              <a:gd name="connsiteY78" fmla="*/ 157665 h 1705557"/>
              <a:gd name="connsiteX79" fmla="*/ 3476147 w 10232859"/>
              <a:gd name="connsiteY79" fmla="*/ 177439 h 1705557"/>
              <a:gd name="connsiteX80" fmla="*/ 3581876 w 10232859"/>
              <a:gd name="connsiteY80" fmla="*/ 156962 h 1705557"/>
              <a:gd name="connsiteX81" fmla="*/ 3704761 w 10232859"/>
              <a:gd name="connsiteY81" fmla="*/ 157006 h 1705557"/>
              <a:gd name="connsiteX82" fmla="*/ 3755040 w 10232859"/>
              <a:gd name="connsiteY82" fmla="*/ 148492 h 1705557"/>
              <a:gd name="connsiteX83" fmla="*/ 3804689 w 10232859"/>
              <a:gd name="connsiteY83" fmla="*/ 158407 h 1705557"/>
              <a:gd name="connsiteX84" fmla="*/ 3821793 w 10232859"/>
              <a:gd name="connsiteY84" fmla="*/ 151257 h 1705557"/>
              <a:gd name="connsiteX85" fmla="*/ 3824682 w 10232859"/>
              <a:gd name="connsiteY85" fmla="*/ 149833 h 1705557"/>
              <a:gd name="connsiteX86" fmla="*/ 3837536 w 10232859"/>
              <a:gd name="connsiteY86" fmla="*/ 148292 h 1705557"/>
              <a:gd name="connsiteX87" fmla="*/ 3839550 w 10232859"/>
              <a:gd name="connsiteY87" fmla="*/ 142661 h 1705557"/>
              <a:gd name="connsiteX88" fmla="*/ 3857743 w 10232859"/>
              <a:gd name="connsiteY88" fmla="*/ 136618 h 1705557"/>
              <a:gd name="connsiteX89" fmla="*/ 3881852 w 10232859"/>
              <a:gd name="connsiteY89" fmla="*/ 135231 h 1705557"/>
              <a:gd name="connsiteX90" fmla="*/ 3998088 w 10232859"/>
              <a:gd name="connsiteY90" fmla="*/ 134446 h 1705557"/>
              <a:gd name="connsiteX91" fmla="*/ 4066682 w 10232859"/>
              <a:gd name="connsiteY91" fmla="*/ 130661 h 1705557"/>
              <a:gd name="connsiteX92" fmla="*/ 4091246 w 10232859"/>
              <a:gd name="connsiteY92" fmla="*/ 124017 h 1705557"/>
              <a:gd name="connsiteX93" fmla="*/ 4126556 w 10232859"/>
              <a:gd name="connsiteY93" fmla="*/ 118239 h 1705557"/>
              <a:gd name="connsiteX94" fmla="*/ 4187717 w 10232859"/>
              <a:gd name="connsiteY94" fmla="*/ 104010 h 1705557"/>
              <a:gd name="connsiteX95" fmla="*/ 4220826 w 10232859"/>
              <a:gd name="connsiteY95" fmla="*/ 102505 h 1705557"/>
              <a:gd name="connsiteX96" fmla="*/ 4239014 w 10232859"/>
              <a:gd name="connsiteY96" fmla="*/ 97354 h 1705557"/>
              <a:gd name="connsiteX97" fmla="*/ 4246653 w 10232859"/>
              <a:gd name="connsiteY97" fmla="*/ 97874 h 1705557"/>
              <a:gd name="connsiteX98" fmla="*/ 4271841 w 10232859"/>
              <a:gd name="connsiteY98" fmla="*/ 96702 h 1705557"/>
              <a:gd name="connsiteX99" fmla="*/ 4286277 w 10232859"/>
              <a:gd name="connsiteY99" fmla="*/ 96687 h 1705557"/>
              <a:gd name="connsiteX100" fmla="*/ 4292025 w 10232859"/>
              <a:gd name="connsiteY100" fmla="*/ 96921 h 1705557"/>
              <a:gd name="connsiteX101" fmla="*/ 4304713 w 10232859"/>
              <a:gd name="connsiteY101" fmla="*/ 102187 h 1705557"/>
              <a:gd name="connsiteX102" fmla="*/ 4321285 w 10232859"/>
              <a:gd name="connsiteY102" fmla="*/ 100074 h 1705557"/>
              <a:gd name="connsiteX103" fmla="*/ 4339561 w 10232859"/>
              <a:gd name="connsiteY103" fmla="*/ 105320 h 1705557"/>
              <a:gd name="connsiteX104" fmla="*/ 4343990 w 10232859"/>
              <a:gd name="connsiteY104" fmla="*/ 101090 h 1705557"/>
              <a:gd name="connsiteX105" fmla="*/ 4358885 w 10232859"/>
              <a:gd name="connsiteY105" fmla="*/ 96778 h 1705557"/>
              <a:gd name="connsiteX106" fmla="*/ 4371648 w 10232859"/>
              <a:gd name="connsiteY106" fmla="*/ 101826 h 1705557"/>
              <a:gd name="connsiteX107" fmla="*/ 4398380 w 10232859"/>
              <a:gd name="connsiteY107" fmla="*/ 104961 h 1705557"/>
              <a:gd name="connsiteX108" fmla="*/ 4405729 w 10232859"/>
              <a:gd name="connsiteY108" fmla="*/ 104191 h 1705557"/>
              <a:gd name="connsiteX109" fmla="*/ 4431408 w 10232859"/>
              <a:gd name="connsiteY109" fmla="*/ 110825 h 1705557"/>
              <a:gd name="connsiteX110" fmla="*/ 4472183 w 10232859"/>
              <a:gd name="connsiteY110" fmla="*/ 116430 h 1705557"/>
              <a:gd name="connsiteX111" fmla="*/ 4518828 w 10232859"/>
              <a:gd name="connsiteY111" fmla="*/ 119114 h 1705557"/>
              <a:gd name="connsiteX112" fmla="*/ 4532040 w 10232859"/>
              <a:gd name="connsiteY112" fmla="*/ 124307 h 1705557"/>
              <a:gd name="connsiteX113" fmla="*/ 4617778 w 10232859"/>
              <a:gd name="connsiteY113" fmla="*/ 136993 h 1705557"/>
              <a:gd name="connsiteX114" fmla="*/ 4641872 w 10232859"/>
              <a:gd name="connsiteY114" fmla="*/ 140721 h 1705557"/>
              <a:gd name="connsiteX115" fmla="*/ 4662766 w 10232859"/>
              <a:gd name="connsiteY115" fmla="*/ 138952 h 1705557"/>
              <a:gd name="connsiteX116" fmla="*/ 4667770 w 10232859"/>
              <a:gd name="connsiteY116" fmla="*/ 134208 h 1705557"/>
              <a:gd name="connsiteX117" fmla="*/ 4681052 w 10232859"/>
              <a:gd name="connsiteY117" fmla="*/ 135461 h 1705557"/>
              <a:gd name="connsiteX118" fmla="*/ 4684624 w 10232859"/>
              <a:gd name="connsiteY118" fmla="*/ 134755 h 1705557"/>
              <a:gd name="connsiteX119" fmla="*/ 4705061 w 10232859"/>
              <a:gd name="connsiteY119" fmla="*/ 131748 h 1705557"/>
              <a:gd name="connsiteX120" fmla="*/ 4747746 w 10232859"/>
              <a:gd name="connsiteY120" fmla="*/ 151131 h 1705557"/>
              <a:gd name="connsiteX121" fmla="*/ 4801045 w 10232859"/>
              <a:gd name="connsiteY121" fmla="*/ 153753 h 1705557"/>
              <a:gd name="connsiteX122" fmla="*/ 5001600 w 10232859"/>
              <a:gd name="connsiteY122" fmla="*/ 196753 h 1705557"/>
              <a:gd name="connsiteX123" fmla="*/ 5033465 w 10232859"/>
              <a:gd name="connsiteY123" fmla="*/ 182429 h 1705557"/>
              <a:gd name="connsiteX124" fmla="*/ 5115965 w 10232859"/>
              <a:gd name="connsiteY124" fmla="*/ 192583 h 1705557"/>
              <a:gd name="connsiteX125" fmla="*/ 5237936 w 10232859"/>
              <a:gd name="connsiteY125" fmla="*/ 246022 h 1705557"/>
              <a:gd name="connsiteX126" fmla="*/ 5290566 w 10232859"/>
              <a:gd name="connsiteY126" fmla="*/ 269809 h 1705557"/>
              <a:gd name="connsiteX127" fmla="*/ 5344878 w 10232859"/>
              <a:gd name="connsiteY127" fmla="*/ 282874 h 1705557"/>
              <a:gd name="connsiteX128" fmla="*/ 5413398 w 10232859"/>
              <a:gd name="connsiteY128" fmla="*/ 282749 h 1705557"/>
              <a:gd name="connsiteX129" fmla="*/ 5415629 w 10232859"/>
              <a:gd name="connsiteY129" fmla="*/ 282282 h 1705557"/>
              <a:gd name="connsiteX130" fmla="*/ 5433078 w 10232859"/>
              <a:gd name="connsiteY130" fmla="*/ 286198 h 1705557"/>
              <a:gd name="connsiteX131" fmla="*/ 5435759 w 10232859"/>
              <a:gd name="connsiteY131" fmla="*/ 289614 h 1705557"/>
              <a:gd name="connsiteX132" fmla="*/ 5447372 w 10232859"/>
              <a:gd name="connsiteY132" fmla="*/ 293101 h 1705557"/>
              <a:gd name="connsiteX133" fmla="*/ 5469289 w 10232859"/>
              <a:gd name="connsiteY133" fmla="*/ 302134 h 1705557"/>
              <a:gd name="connsiteX134" fmla="*/ 5508752 w 10232859"/>
              <a:gd name="connsiteY134" fmla="*/ 312267 h 1705557"/>
              <a:gd name="connsiteX135" fmla="*/ 5509657 w 10232859"/>
              <a:gd name="connsiteY135" fmla="*/ 311450 h 1705557"/>
              <a:gd name="connsiteX136" fmla="*/ 5521245 w 10232859"/>
              <a:gd name="connsiteY136" fmla="*/ 310202 h 1705557"/>
              <a:gd name="connsiteX137" fmla="*/ 5542415 w 10232859"/>
              <a:gd name="connsiteY137" fmla="*/ 310009 h 1705557"/>
              <a:gd name="connsiteX138" fmla="*/ 5596538 w 10232859"/>
              <a:gd name="connsiteY138" fmla="*/ 297667 h 1705557"/>
              <a:gd name="connsiteX139" fmla="*/ 5632514 w 10232859"/>
              <a:gd name="connsiteY139" fmla="*/ 308476 h 1705557"/>
              <a:gd name="connsiteX140" fmla="*/ 5640005 w 10232859"/>
              <a:gd name="connsiteY140" fmla="*/ 310131 h 1705557"/>
              <a:gd name="connsiteX141" fmla="*/ 5640259 w 10232859"/>
              <a:gd name="connsiteY141" fmla="*/ 309949 h 1705557"/>
              <a:gd name="connsiteX142" fmla="*/ 5648365 w 10232859"/>
              <a:gd name="connsiteY142" fmla="*/ 311268 h 1705557"/>
              <a:gd name="connsiteX143" fmla="*/ 5653662 w 10232859"/>
              <a:gd name="connsiteY143" fmla="*/ 313149 h 1705557"/>
              <a:gd name="connsiteX144" fmla="*/ 5668196 w 10232859"/>
              <a:gd name="connsiteY144" fmla="*/ 316360 h 1705557"/>
              <a:gd name="connsiteX145" fmla="*/ 5673886 w 10232859"/>
              <a:gd name="connsiteY145" fmla="*/ 316040 h 1705557"/>
              <a:gd name="connsiteX146" fmla="*/ 5677139 w 10232859"/>
              <a:gd name="connsiteY146" fmla="*/ 313859 h 1705557"/>
              <a:gd name="connsiteX147" fmla="*/ 5708983 w 10232859"/>
              <a:gd name="connsiteY147" fmla="*/ 313188 h 1705557"/>
              <a:gd name="connsiteX148" fmla="*/ 5773909 w 10232859"/>
              <a:gd name="connsiteY148" fmla="*/ 318575 h 1705557"/>
              <a:gd name="connsiteX149" fmla="*/ 5809500 w 10232859"/>
              <a:gd name="connsiteY149" fmla="*/ 324964 h 1705557"/>
              <a:gd name="connsiteX150" fmla="*/ 5908729 w 10232859"/>
              <a:gd name="connsiteY150" fmla="*/ 338849 h 1705557"/>
              <a:gd name="connsiteX151" fmla="*/ 6009654 w 10232859"/>
              <a:gd name="connsiteY151" fmla="*/ 350040 h 1705557"/>
              <a:gd name="connsiteX152" fmla="*/ 6067487 w 10232859"/>
              <a:gd name="connsiteY152" fmla="*/ 340226 h 1705557"/>
              <a:gd name="connsiteX153" fmla="*/ 6073281 w 10232859"/>
              <a:gd name="connsiteY153" fmla="*/ 340830 h 1705557"/>
              <a:gd name="connsiteX154" fmla="*/ 6086225 w 10232859"/>
              <a:gd name="connsiteY154" fmla="*/ 346135 h 1705557"/>
              <a:gd name="connsiteX155" fmla="*/ 6105063 w 10232859"/>
              <a:gd name="connsiteY155" fmla="*/ 353854 h 1705557"/>
              <a:gd name="connsiteX156" fmla="*/ 6135796 w 10232859"/>
              <a:gd name="connsiteY156" fmla="*/ 369657 h 1705557"/>
              <a:gd name="connsiteX157" fmla="*/ 6195166 w 10232859"/>
              <a:gd name="connsiteY157" fmla="*/ 366704 h 1705557"/>
              <a:gd name="connsiteX158" fmla="*/ 6216259 w 10232859"/>
              <a:gd name="connsiteY158" fmla="*/ 369879 h 1705557"/>
              <a:gd name="connsiteX159" fmla="*/ 6228331 w 10232859"/>
              <a:gd name="connsiteY159" fmla="*/ 370548 h 1705557"/>
              <a:gd name="connsiteX160" fmla="*/ 6229602 w 10232859"/>
              <a:gd name="connsiteY160" fmla="*/ 369928 h 1705557"/>
              <a:gd name="connsiteX161" fmla="*/ 6258988 w 10232859"/>
              <a:gd name="connsiteY161" fmla="*/ 385174 h 1705557"/>
              <a:gd name="connsiteX162" fmla="*/ 6264106 w 10232859"/>
              <a:gd name="connsiteY162" fmla="*/ 385655 h 1705557"/>
              <a:gd name="connsiteX163" fmla="*/ 6281703 w 10232859"/>
              <a:gd name="connsiteY163" fmla="*/ 397568 h 1705557"/>
              <a:gd name="connsiteX164" fmla="*/ 6291622 w 10232859"/>
              <a:gd name="connsiteY164" fmla="*/ 402669 h 1705557"/>
              <a:gd name="connsiteX165" fmla="*/ 6292712 w 10232859"/>
              <a:gd name="connsiteY165" fmla="*/ 406285 h 1705557"/>
              <a:gd name="connsiteX166" fmla="*/ 6308227 w 10232859"/>
              <a:gd name="connsiteY166" fmla="*/ 412710 h 1705557"/>
              <a:gd name="connsiteX167" fmla="*/ 6328981 w 10232859"/>
              <a:gd name="connsiteY167" fmla="*/ 416009 h 1705557"/>
              <a:gd name="connsiteX168" fmla="*/ 6368693 w 10232859"/>
              <a:gd name="connsiteY168" fmla="*/ 424359 h 1705557"/>
              <a:gd name="connsiteX169" fmla="*/ 6414811 w 10232859"/>
              <a:gd name="connsiteY169" fmla="*/ 458714 h 1705557"/>
              <a:gd name="connsiteX170" fmla="*/ 6467879 w 10232859"/>
              <a:gd name="connsiteY170" fmla="*/ 474762 h 1705557"/>
              <a:gd name="connsiteX171" fmla="*/ 6564351 w 10232859"/>
              <a:gd name="connsiteY171" fmla="*/ 544032 h 1705557"/>
              <a:gd name="connsiteX172" fmla="*/ 6711178 w 10232859"/>
              <a:gd name="connsiteY172" fmla="*/ 580124 h 1705557"/>
              <a:gd name="connsiteX173" fmla="*/ 6764036 w 10232859"/>
              <a:gd name="connsiteY173" fmla="*/ 595457 h 1705557"/>
              <a:gd name="connsiteX174" fmla="*/ 6858983 w 10232859"/>
              <a:gd name="connsiteY174" fmla="*/ 630237 h 1705557"/>
              <a:gd name="connsiteX175" fmla="*/ 6910661 w 10232859"/>
              <a:gd name="connsiteY175" fmla="*/ 641134 h 1705557"/>
              <a:gd name="connsiteX176" fmla="*/ 6944111 w 10232859"/>
              <a:gd name="connsiteY176" fmla="*/ 666016 h 1705557"/>
              <a:gd name="connsiteX177" fmla="*/ 6965771 w 10232859"/>
              <a:gd name="connsiteY177" fmla="*/ 666445 h 1705557"/>
              <a:gd name="connsiteX178" fmla="*/ 6969639 w 10232859"/>
              <a:gd name="connsiteY178" fmla="*/ 666351 h 1705557"/>
              <a:gd name="connsiteX179" fmla="*/ 6982242 w 10232859"/>
              <a:gd name="connsiteY179" fmla="*/ 669626 h 1705557"/>
              <a:gd name="connsiteX180" fmla="*/ 6989387 w 10232859"/>
              <a:gd name="connsiteY180" fmla="*/ 665988 h 1705557"/>
              <a:gd name="connsiteX181" fmla="*/ 7010930 w 10232859"/>
              <a:gd name="connsiteY181" fmla="*/ 667648 h 1705557"/>
              <a:gd name="connsiteX182" fmla="*/ 7033125 w 10232859"/>
              <a:gd name="connsiteY182" fmla="*/ 674950 h 1705557"/>
              <a:gd name="connsiteX183" fmla="*/ 7134461 w 10232859"/>
              <a:gd name="connsiteY183" fmla="*/ 714706 h 1705557"/>
              <a:gd name="connsiteX184" fmla="*/ 7197450 w 10232859"/>
              <a:gd name="connsiteY184" fmla="*/ 735608 h 1705557"/>
              <a:gd name="connsiteX185" fmla="*/ 7225084 w 10232859"/>
              <a:gd name="connsiteY185" fmla="*/ 739019 h 1705557"/>
              <a:gd name="connsiteX186" fmla="*/ 7261183 w 10232859"/>
              <a:gd name="connsiteY186" fmla="*/ 746827 h 1705557"/>
              <a:gd name="connsiteX187" fmla="*/ 7327760 w 10232859"/>
              <a:gd name="connsiteY187" fmla="*/ 757100 h 1705557"/>
              <a:gd name="connsiteX188" fmla="*/ 7412222 w 10232859"/>
              <a:gd name="connsiteY188" fmla="*/ 777001 h 1705557"/>
              <a:gd name="connsiteX189" fmla="*/ 7457904 w 10232859"/>
              <a:gd name="connsiteY189" fmla="*/ 810835 h 1705557"/>
              <a:gd name="connsiteX190" fmla="*/ 7465795 w 10232859"/>
              <a:gd name="connsiteY190" fmla="*/ 809112 h 1705557"/>
              <a:gd name="connsiteX191" fmla="*/ 7505046 w 10232859"/>
              <a:gd name="connsiteY191" fmla="*/ 823031 h 1705557"/>
              <a:gd name="connsiteX192" fmla="*/ 7623220 w 10232859"/>
              <a:gd name="connsiteY192" fmla="*/ 895034 h 1705557"/>
              <a:gd name="connsiteX193" fmla="*/ 7700458 w 10232859"/>
              <a:gd name="connsiteY193" fmla="*/ 921593 h 1705557"/>
              <a:gd name="connsiteX194" fmla="*/ 7730988 w 10232859"/>
              <a:gd name="connsiteY194" fmla="*/ 927270 h 1705557"/>
              <a:gd name="connsiteX195" fmla="*/ 7781942 w 10232859"/>
              <a:gd name="connsiteY195" fmla="*/ 937017 h 1705557"/>
              <a:gd name="connsiteX196" fmla="*/ 7827704 w 10232859"/>
              <a:gd name="connsiteY196" fmla="*/ 935072 h 1705557"/>
              <a:gd name="connsiteX197" fmla="*/ 7867270 w 10232859"/>
              <a:gd name="connsiteY197" fmla="*/ 946880 h 1705557"/>
              <a:gd name="connsiteX198" fmla="*/ 7866538 w 10232859"/>
              <a:gd name="connsiteY198" fmla="*/ 961559 h 1705557"/>
              <a:gd name="connsiteX199" fmla="*/ 7912084 w 10232859"/>
              <a:gd name="connsiteY199" fmla="*/ 970314 h 1705557"/>
              <a:gd name="connsiteX200" fmla="*/ 7982264 w 10232859"/>
              <a:gd name="connsiteY200" fmla="*/ 982287 h 1705557"/>
              <a:gd name="connsiteX201" fmla="*/ 7991272 w 10232859"/>
              <a:gd name="connsiteY201" fmla="*/ 987618 h 1705557"/>
              <a:gd name="connsiteX202" fmla="*/ 8006496 w 10232859"/>
              <a:gd name="connsiteY202" fmla="*/ 979353 h 1705557"/>
              <a:gd name="connsiteX203" fmla="*/ 8034497 w 10232859"/>
              <a:gd name="connsiteY203" fmla="*/ 978568 h 1705557"/>
              <a:gd name="connsiteX204" fmla="*/ 8150881 w 10232859"/>
              <a:gd name="connsiteY204" fmla="*/ 996925 h 1705557"/>
              <a:gd name="connsiteX205" fmla="*/ 8172106 w 10232859"/>
              <a:gd name="connsiteY205" fmla="*/ 997026 h 1705557"/>
              <a:gd name="connsiteX206" fmla="*/ 8196076 w 10232859"/>
              <a:gd name="connsiteY206" fmla="*/ 1006592 h 1705557"/>
              <a:gd name="connsiteX207" fmla="*/ 8247463 w 10232859"/>
              <a:gd name="connsiteY207" fmla="*/ 1022846 h 1705557"/>
              <a:gd name="connsiteX208" fmla="*/ 8279272 w 10232859"/>
              <a:gd name="connsiteY208" fmla="*/ 1039435 h 1705557"/>
              <a:gd name="connsiteX209" fmla="*/ 8289611 w 10232859"/>
              <a:gd name="connsiteY209" fmla="*/ 1035144 h 1705557"/>
              <a:gd name="connsiteX210" fmla="*/ 8311483 w 10232859"/>
              <a:gd name="connsiteY210" fmla="*/ 1035913 h 1705557"/>
              <a:gd name="connsiteX211" fmla="*/ 8399489 w 10232859"/>
              <a:gd name="connsiteY211" fmla="*/ 1055076 h 1705557"/>
              <a:gd name="connsiteX212" fmla="*/ 8415973 w 10232859"/>
              <a:gd name="connsiteY212" fmla="*/ 1056174 h 1705557"/>
              <a:gd name="connsiteX213" fmla="*/ 8433326 w 10232859"/>
              <a:gd name="connsiteY213" fmla="*/ 1064395 h 1705557"/>
              <a:gd name="connsiteX214" fmla="*/ 8502328 w 10232859"/>
              <a:gd name="connsiteY214" fmla="*/ 1098012 h 1705557"/>
              <a:gd name="connsiteX215" fmla="*/ 8534346 w 10232859"/>
              <a:gd name="connsiteY215" fmla="*/ 1113494 h 1705557"/>
              <a:gd name="connsiteX216" fmla="*/ 8534980 w 10232859"/>
              <a:gd name="connsiteY216" fmla="*/ 1117375 h 1705557"/>
              <a:gd name="connsiteX217" fmla="*/ 8544104 w 10232859"/>
              <a:gd name="connsiteY217" fmla="*/ 1114920 h 1705557"/>
              <a:gd name="connsiteX218" fmla="*/ 8567742 w 10232859"/>
              <a:gd name="connsiteY218" fmla="*/ 1124104 h 1705557"/>
              <a:gd name="connsiteX219" fmla="*/ 8633779 w 10232859"/>
              <a:gd name="connsiteY219" fmla="*/ 1145740 h 1705557"/>
              <a:gd name="connsiteX220" fmla="*/ 8676965 w 10232859"/>
              <a:gd name="connsiteY220" fmla="*/ 1163463 h 1705557"/>
              <a:gd name="connsiteX221" fmla="*/ 8698944 w 10232859"/>
              <a:gd name="connsiteY221" fmla="*/ 1163453 h 1705557"/>
              <a:gd name="connsiteX222" fmla="*/ 8711456 w 10232859"/>
              <a:gd name="connsiteY222" fmla="*/ 1175731 h 1705557"/>
              <a:gd name="connsiteX223" fmla="*/ 8732793 w 10232859"/>
              <a:gd name="connsiteY223" fmla="*/ 1179486 h 1705557"/>
              <a:gd name="connsiteX224" fmla="*/ 8751897 w 10232859"/>
              <a:gd name="connsiteY224" fmla="*/ 1197400 h 1705557"/>
              <a:gd name="connsiteX225" fmla="*/ 8793564 w 10232859"/>
              <a:gd name="connsiteY225" fmla="*/ 1179086 h 1705557"/>
              <a:gd name="connsiteX226" fmla="*/ 8834270 w 10232859"/>
              <a:gd name="connsiteY226" fmla="*/ 1213138 h 1705557"/>
              <a:gd name="connsiteX227" fmla="*/ 8853872 w 10232859"/>
              <a:gd name="connsiteY227" fmla="*/ 1221228 h 1705557"/>
              <a:gd name="connsiteX228" fmla="*/ 8861901 w 10232859"/>
              <a:gd name="connsiteY228" fmla="*/ 1217889 h 1705557"/>
              <a:gd name="connsiteX229" fmla="*/ 8874168 w 10232859"/>
              <a:gd name="connsiteY229" fmla="*/ 1220481 h 1705557"/>
              <a:gd name="connsiteX230" fmla="*/ 8871123 w 10232859"/>
              <a:gd name="connsiteY230" fmla="*/ 1227674 h 1705557"/>
              <a:gd name="connsiteX231" fmla="*/ 8903537 w 10232859"/>
              <a:gd name="connsiteY231" fmla="*/ 1237102 h 1705557"/>
              <a:gd name="connsiteX232" fmla="*/ 8933767 w 10232859"/>
              <a:gd name="connsiteY232" fmla="*/ 1269882 h 1705557"/>
              <a:gd name="connsiteX233" fmla="*/ 8985765 w 10232859"/>
              <a:gd name="connsiteY233" fmla="*/ 1294178 h 1705557"/>
              <a:gd name="connsiteX234" fmla="*/ 9071444 w 10232859"/>
              <a:gd name="connsiteY234" fmla="*/ 1323819 h 1705557"/>
              <a:gd name="connsiteX235" fmla="*/ 9096711 w 10232859"/>
              <a:gd name="connsiteY235" fmla="*/ 1334291 h 1705557"/>
              <a:gd name="connsiteX236" fmla="*/ 9338853 w 10232859"/>
              <a:gd name="connsiteY236" fmla="*/ 1454560 h 1705557"/>
              <a:gd name="connsiteX237" fmla="*/ 9520814 w 10232859"/>
              <a:gd name="connsiteY237" fmla="*/ 1456341 h 1705557"/>
              <a:gd name="connsiteX238" fmla="*/ 9702271 w 10232859"/>
              <a:gd name="connsiteY238" fmla="*/ 1495067 h 1705557"/>
              <a:gd name="connsiteX239" fmla="*/ 9744273 w 10232859"/>
              <a:gd name="connsiteY239" fmla="*/ 1530026 h 1705557"/>
              <a:gd name="connsiteX240" fmla="*/ 9771903 w 10232859"/>
              <a:gd name="connsiteY240" fmla="*/ 1536548 h 1705557"/>
              <a:gd name="connsiteX241" fmla="*/ 9818565 w 10232859"/>
              <a:gd name="connsiteY241" fmla="*/ 1545059 h 1705557"/>
              <a:gd name="connsiteX242" fmla="*/ 9882202 w 10232859"/>
              <a:gd name="connsiteY242" fmla="*/ 1572402 h 1705557"/>
              <a:gd name="connsiteX243" fmla="*/ 10022025 w 10232859"/>
              <a:gd name="connsiteY243" fmla="*/ 1606210 h 1705557"/>
              <a:gd name="connsiteX244" fmla="*/ 10220406 w 10232859"/>
              <a:gd name="connsiteY244" fmla="*/ 1683519 h 1705557"/>
              <a:gd name="connsiteX245" fmla="*/ 10232859 w 10232859"/>
              <a:gd name="connsiteY245" fmla="*/ 1705557 h 1705557"/>
              <a:gd name="connsiteX246" fmla="*/ 0 w 10232859"/>
              <a:gd name="connsiteY246" fmla="*/ 1705557 h 1705557"/>
              <a:gd name="connsiteX247" fmla="*/ 0 w 10232859"/>
              <a:gd name="connsiteY247" fmla="*/ 28342 h 1705557"/>
              <a:gd name="connsiteX248" fmla="*/ 8097 w 10232859"/>
              <a:gd name="connsiteY248" fmla="*/ 30869 h 1705557"/>
              <a:gd name="connsiteX249" fmla="*/ 77128 w 10232859"/>
              <a:gd name="connsiteY249" fmla="*/ 13381 h 1705557"/>
              <a:gd name="connsiteX250" fmla="*/ 188338 w 10232859"/>
              <a:gd name="connsiteY250" fmla="*/ 11593 h 1705557"/>
              <a:gd name="connsiteX251" fmla="*/ 298809 w 10232859"/>
              <a:gd name="connsiteY251" fmla="*/ 12712 h 1705557"/>
              <a:gd name="connsiteX252" fmla="*/ 338985 w 10232859"/>
              <a:gd name="connsiteY252" fmla="*/ 14520 h 1705557"/>
              <a:gd name="connsiteX253" fmla="*/ 409815 w 10232859"/>
              <a:gd name="connsiteY253" fmla="*/ 11559 h 1705557"/>
              <a:gd name="connsiteX254" fmla="*/ 424169 w 10232859"/>
              <a:gd name="connsiteY254"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793580 w 10232859"/>
              <a:gd name="connsiteY27" fmla="*/ 138955 h 1705557"/>
              <a:gd name="connsiteX28" fmla="*/ 1876587 w 10232859"/>
              <a:gd name="connsiteY28" fmla="*/ 144797 h 1705557"/>
              <a:gd name="connsiteX29" fmla="*/ 2002612 w 10232859"/>
              <a:gd name="connsiteY29" fmla="*/ 191856 h 1705557"/>
              <a:gd name="connsiteX30" fmla="*/ 2155278 w 10232859"/>
              <a:gd name="connsiteY30" fmla="*/ 204338 h 1705557"/>
              <a:gd name="connsiteX31" fmla="*/ 2166398 w 10232859"/>
              <a:gd name="connsiteY31" fmla="*/ 213479 h 1705557"/>
              <a:gd name="connsiteX32" fmla="*/ 2180455 w 10232859"/>
              <a:gd name="connsiteY32" fmla="*/ 219408 h 1705557"/>
              <a:gd name="connsiteX33" fmla="*/ 2182638 w 10232859"/>
              <a:gd name="connsiteY33" fmla="*/ 218827 h 1705557"/>
              <a:gd name="connsiteX34" fmla="*/ 2200348 w 10232859"/>
              <a:gd name="connsiteY34" fmla="*/ 221830 h 1705557"/>
              <a:gd name="connsiteX35" fmla="*/ 2203307 w 10232859"/>
              <a:gd name="connsiteY35" fmla="*/ 225104 h 1705557"/>
              <a:gd name="connsiteX36" fmla="*/ 2215170 w 10232859"/>
              <a:gd name="connsiteY36" fmla="*/ 227986 h 1705557"/>
              <a:gd name="connsiteX37" fmla="*/ 2237765 w 10232859"/>
              <a:gd name="connsiteY37" fmla="*/ 235871 h 1705557"/>
              <a:gd name="connsiteX38" fmla="*/ 2242719 w 10232859"/>
              <a:gd name="connsiteY38" fmla="*/ 235274 h 1705557"/>
              <a:gd name="connsiteX39" fmla="*/ 2277928 w 10232859"/>
              <a:gd name="connsiteY39" fmla="*/ 243941 h 1705557"/>
              <a:gd name="connsiteX40" fmla="*/ 2278759 w 10232859"/>
              <a:gd name="connsiteY40" fmla="*/ 243077 h 1705557"/>
              <a:gd name="connsiteX41" fmla="*/ 2290187 w 10232859"/>
              <a:gd name="connsiteY41" fmla="*/ 241223 h 1705557"/>
              <a:gd name="connsiteX42" fmla="*/ 2311246 w 10232859"/>
              <a:gd name="connsiteY42" fmla="*/ 239922 h 1705557"/>
              <a:gd name="connsiteX43" fmla="*/ 2364066 w 10232859"/>
              <a:gd name="connsiteY43" fmla="*/ 224751 h 1705557"/>
              <a:gd name="connsiteX44" fmla="*/ 2400814 w 10232859"/>
              <a:gd name="connsiteY44" fmla="*/ 233679 h 1705557"/>
              <a:gd name="connsiteX45" fmla="*/ 2408414 w 10232859"/>
              <a:gd name="connsiteY45" fmla="*/ 234943 h 1705557"/>
              <a:gd name="connsiteX46" fmla="*/ 2408650 w 10232859"/>
              <a:gd name="connsiteY46" fmla="*/ 234748 h 1705557"/>
              <a:gd name="connsiteX47" fmla="*/ 2416835 w 10232859"/>
              <a:gd name="connsiteY47" fmla="*/ 235642 h 1705557"/>
              <a:gd name="connsiteX48" fmla="*/ 2422271 w 10232859"/>
              <a:gd name="connsiteY48" fmla="*/ 237247 h 1705557"/>
              <a:gd name="connsiteX49" fmla="*/ 2490341 w 10232859"/>
              <a:gd name="connsiteY49" fmla="*/ 217588 h 1705557"/>
              <a:gd name="connsiteX50" fmla="*/ 2588929 w 10232859"/>
              <a:gd name="connsiteY50" fmla="*/ 207494 h 1705557"/>
              <a:gd name="connsiteX51" fmla="*/ 2687426 w 10232859"/>
              <a:gd name="connsiteY51" fmla="*/ 200362 h 1705557"/>
              <a:gd name="connsiteX52" fmla="*/ 2723517 w 10232859"/>
              <a:gd name="connsiteY52" fmla="*/ 199166 h 1705557"/>
              <a:gd name="connsiteX53" fmla="*/ 2785956 w 10232859"/>
              <a:gd name="connsiteY53" fmla="*/ 190918 h 1705557"/>
              <a:gd name="connsiteX54" fmla="*/ 2813378 w 10232859"/>
              <a:gd name="connsiteY54" fmla="*/ 183347 h 1705557"/>
              <a:gd name="connsiteX55" fmla="*/ 2814782 w 10232859"/>
              <a:gd name="connsiteY55" fmla="*/ 183667 h 1705557"/>
              <a:gd name="connsiteX56" fmla="*/ 2816580 w 10232859"/>
              <a:gd name="connsiteY56" fmla="*/ 180880 h 1705557"/>
              <a:gd name="connsiteX57" fmla="*/ 2821623 w 10232859"/>
              <a:gd name="connsiteY57" fmla="*/ 179389 h 1705557"/>
              <a:gd name="connsiteX58" fmla="*/ 2836688 w 10232859"/>
              <a:gd name="connsiteY58" fmla="*/ 179485 h 1705557"/>
              <a:gd name="connsiteX59" fmla="*/ 2842564 w 10232859"/>
              <a:gd name="connsiteY59" fmla="*/ 180209 h 1705557"/>
              <a:gd name="connsiteX60" fmla="*/ 2850712 w 10232859"/>
              <a:gd name="connsiteY60" fmla="*/ 179804 h 1705557"/>
              <a:gd name="connsiteX61" fmla="*/ 2850846 w 10232859"/>
              <a:gd name="connsiteY61" fmla="*/ 179576 h 1705557"/>
              <a:gd name="connsiteX62" fmla="*/ 2858611 w 10232859"/>
              <a:gd name="connsiteY62" fmla="*/ 179626 h 1705557"/>
              <a:gd name="connsiteX63" fmla="*/ 2897454 w 10232859"/>
              <a:gd name="connsiteY63" fmla="*/ 182628 h 1705557"/>
              <a:gd name="connsiteX64" fmla="*/ 2940369 w 10232859"/>
              <a:gd name="connsiteY64" fmla="*/ 159458 h 1705557"/>
              <a:gd name="connsiteX65" fmla="*/ 2959670 w 10232859"/>
              <a:gd name="connsiteY65" fmla="*/ 154881 h 1705557"/>
              <a:gd name="connsiteX66" fmla="*/ 2969615 w 10232859"/>
              <a:gd name="connsiteY66" fmla="*/ 151269 h 1705557"/>
              <a:gd name="connsiteX67" fmla="*/ 2970000 w 10232859"/>
              <a:gd name="connsiteY67" fmla="*/ 150290 h 1705557"/>
              <a:gd name="connsiteX68" fmla="*/ 3007272 w 10232859"/>
              <a:gd name="connsiteY68" fmla="*/ 153280 h 1705557"/>
              <a:gd name="connsiteX69" fmla="*/ 3011677 w 10232859"/>
              <a:gd name="connsiteY69" fmla="*/ 151918 h 1705557"/>
              <a:gd name="connsiteX70" fmla="*/ 3036668 w 10232859"/>
              <a:gd name="connsiteY70" fmla="*/ 156118 h 1705557"/>
              <a:gd name="connsiteX71" fmla="*/ 3049208 w 10232859"/>
              <a:gd name="connsiteY71" fmla="*/ 157087 h 1705557"/>
              <a:gd name="connsiteX72" fmla="*/ 3053517 w 10232859"/>
              <a:gd name="connsiteY72" fmla="*/ 159836 h 1705557"/>
              <a:gd name="connsiteX73" fmla="*/ 3071637 w 10232859"/>
              <a:gd name="connsiteY73" fmla="*/ 160010 h 1705557"/>
              <a:gd name="connsiteX74" fmla="*/ 3110077 w 10232859"/>
              <a:gd name="connsiteY74" fmla="*/ 155716 h 1705557"/>
              <a:gd name="connsiteX75" fmla="*/ 3173743 w 10232859"/>
              <a:gd name="connsiteY75" fmla="*/ 166095 h 1705557"/>
              <a:gd name="connsiteX76" fmla="*/ 3254203 w 10232859"/>
              <a:gd name="connsiteY76" fmla="*/ 158270 h 1705557"/>
              <a:gd name="connsiteX77" fmla="*/ 3380350 w 10232859"/>
              <a:gd name="connsiteY77" fmla="*/ 157665 h 1705557"/>
              <a:gd name="connsiteX78" fmla="*/ 3476147 w 10232859"/>
              <a:gd name="connsiteY78" fmla="*/ 177439 h 1705557"/>
              <a:gd name="connsiteX79" fmla="*/ 3581876 w 10232859"/>
              <a:gd name="connsiteY79" fmla="*/ 156962 h 1705557"/>
              <a:gd name="connsiteX80" fmla="*/ 3704761 w 10232859"/>
              <a:gd name="connsiteY80" fmla="*/ 157006 h 1705557"/>
              <a:gd name="connsiteX81" fmla="*/ 3755040 w 10232859"/>
              <a:gd name="connsiteY81" fmla="*/ 148492 h 1705557"/>
              <a:gd name="connsiteX82" fmla="*/ 3804689 w 10232859"/>
              <a:gd name="connsiteY82" fmla="*/ 158407 h 1705557"/>
              <a:gd name="connsiteX83" fmla="*/ 3821793 w 10232859"/>
              <a:gd name="connsiteY83" fmla="*/ 151257 h 1705557"/>
              <a:gd name="connsiteX84" fmla="*/ 3824682 w 10232859"/>
              <a:gd name="connsiteY84" fmla="*/ 149833 h 1705557"/>
              <a:gd name="connsiteX85" fmla="*/ 3837536 w 10232859"/>
              <a:gd name="connsiteY85" fmla="*/ 148292 h 1705557"/>
              <a:gd name="connsiteX86" fmla="*/ 3839550 w 10232859"/>
              <a:gd name="connsiteY86" fmla="*/ 142661 h 1705557"/>
              <a:gd name="connsiteX87" fmla="*/ 3857743 w 10232859"/>
              <a:gd name="connsiteY87" fmla="*/ 136618 h 1705557"/>
              <a:gd name="connsiteX88" fmla="*/ 3881852 w 10232859"/>
              <a:gd name="connsiteY88" fmla="*/ 135231 h 1705557"/>
              <a:gd name="connsiteX89" fmla="*/ 3998088 w 10232859"/>
              <a:gd name="connsiteY89" fmla="*/ 134446 h 1705557"/>
              <a:gd name="connsiteX90" fmla="*/ 4066682 w 10232859"/>
              <a:gd name="connsiteY90" fmla="*/ 130661 h 1705557"/>
              <a:gd name="connsiteX91" fmla="*/ 4091246 w 10232859"/>
              <a:gd name="connsiteY91" fmla="*/ 124017 h 1705557"/>
              <a:gd name="connsiteX92" fmla="*/ 4126556 w 10232859"/>
              <a:gd name="connsiteY92" fmla="*/ 118239 h 1705557"/>
              <a:gd name="connsiteX93" fmla="*/ 4187717 w 10232859"/>
              <a:gd name="connsiteY93" fmla="*/ 104010 h 1705557"/>
              <a:gd name="connsiteX94" fmla="*/ 4220826 w 10232859"/>
              <a:gd name="connsiteY94" fmla="*/ 102505 h 1705557"/>
              <a:gd name="connsiteX95" fmla="*/ 4239014 w 10232859"/>
              <a:gd name="connsiteY95" fmla="*/ 97354 h 1705557"/>
              <a:gd name="connsiteX96" fmla="*/ 4246653 w 10232859"/>
              <a:gd name="connsiteY96" fmla="*/ 97874 h 1705557"/>
              <a:gd name="connsiteX97" fmla="*/ 4271841 w 10232859"/>
              <a:gd name="connsiteY97" fmla="*/ 96702 h 1705557"/>
              <a:gd name="connsiteX98" fmla="*/ 4286277 w 10232859"/>
              <a:gd name="connsiteY98" fmla="*/ 96687 h 1705557"/>
              <a:gd name="connsiteX99" fmla="*/ 4292025 w 10232859"/>
              <a:gd name="connsiteY99" fmla="*/ 96921 h 1705557"/>
              <a:gd name="connsiteX100" fmla="*/ 4304713 w 10232859"/>
              <a:gd name="connsiteY100" fmla="*/ 102187 h 1705557"/>
              <a:gd name="connsiteX101" fmla="*/ 4321285 w 10232859"/>
              <a:gd name="connsiteY101" fmla="*/ 100074 h 1705557"/>
              <a:gd name="connsiteX102" fmla="*/ 4339561 w 10232859"/>
              <a:gd name="connsiteY102" fmla="*/ 105320 h 1705557"/>
              <a:gd name="connsiteX103" fmla="*/ 4343990 w 10232859"/>
              <a:gd name="connsiteY103" fmla="*/ 101090 h 1705557"/>
              <a:gd name="connsiteX104" fmla="*/ 4358885 w 10232859"/>
              <a:gd name="connsiteY104" fmla="*/ 96778 h 1705557"/>
              <a:gd name="connsiteX105" fmla="*/ 4371648 w 10232859"/>
              <a:gd name="connsiteY105" fmla="*/ 101826 h 1705557"/>
              <a:gd name="connsiteX106" fmla="*/ 4398380 w 10232859"/>
              <a:gd name="connsiteY106" fmla="*/ 104961 h 1705557"/>
              <a:gd name="connsiteX107" fmla="*/ 4405729 w 10232859"/>
              <a:gd name="connsiteY107" fmla="*/ 104191 h 1705557"/>
              <a:gd name="connsiteX108" fmla="*/ 4431408 w 10232859"/>
              <a:gd name="connsiteY108" fmla="*/ 110825 h 1705557"/>
              <a:gd name="connsiteX109" fmla="*/ 4472183 w 10232859"/>
              <a:gd name="connsiteY109" fmla="*/ 116430 h 1705557"/>
              <a:gd name="connsiteX110" fmla="*/ 4518828 w 10232859"/>
              <a:gd name="connsiteY110" fmla="*/ 119114 h 1705557"/>
              <a:gd name="connsiteX111" fmla="*/ 4532040 w 10232859"/>
              <a:gd name="connsiteY111" fmla="*/ 124307 h 1705557"/>
              <a:gd name="connsiteX112" fmla="*/ 4617778 w 10232859"/>
              <a:gd name="connsiteY112" fmla="*/ 136993 h 1705557"/>
              <a:gd name="connsiteX113" fmla="*/ 4641872 w 10232859"/>
              <a:gd name="connsiteY113" fmla="*/ 140721 h 1705557"/>
              <a:gd name="connsiteX114" fmla="*/ 4662766 w 10232859"/>
              <a:gd name="connsiteY114" fmla="*/ 138952 h 1705557"/>
              <a:gd name="connsiteX115" fmla="*/ 4667770 w 10232859"/>
              <a:gd name="connsiteY115" fmla="*/ 134208 h 1705557"/>
              <a:gd name="connsiteX116" fmla="*/ 4681052 w 10232859"/>
              <a:gd name="connsiteY116" fmla="*/ 135461 h 1705557"/>
              <a:gd name="connsiteX117" fmla="*/ 4684624 w 10232859"/>
              <a:gd name="connsiteY117" fmla="*/ 134755 h 1705557"/>
              <a:gd name="connsiteX118" fmla="*/ 4705061 w 10232859"/>
              <a:gd name="connsiteY118" fmla="*/ 131748 h 1705557"/>
              <a:gd name="connsiteX119" fmla="*/ 4747746 w 10232859"/>
              <a:gd name="connsiteY119" fmla="*/ 151131 h 1705557"/>
              <a:gd name="connsiteX120" fmla="*/ 4801045 w 10232859"/>
              <a:gd name="connsiteY120" fmla="*/ 153753 h 1705557"/>
              <a:gd name="connsiteX121" fmla="*/ 5001600 w 10232859"/>
              <a:gd name="connsiteY121" fmla="*/ 196753 h 1705557"/>
              <a:gd name="connsiteX122" fmla="*/ 5033465 w 10232859"/>
              <a:gd name="connsiteY122" fmla="*/ 182429 h 1705557"/>
              <a:gd name="connsiteX123" fmla="*/ 5115965 w 10232859"/>
              <a:gd name="connsiteY123" fmla="*/ 192583 h 1705557"/>
              <a:gd name="connsiteX124" fmla="*/ 5237936 w 10232859"/>
              <a:gd name="connsiteY124" fmla="*/ 246022 h 1705557"/>
              <a:gd name="connsiteX125" fmla="*/ 5290566 w 10232859"/>
              <a:gd name="connsiteY125" fmla="*/ 269809 h 1705557"/>
              <a:gd name="connsiteX126" fmla="*/ 5344878 w 10232859"/>
              <a:gd name="connsiteY126" fmla="*/ 282874 h 1705557"/>
              <a:gd name="connsiteX127" fmla="*/ 5413398 w 10232859"/>
              <a:gd name="connsiteY127" fmla="*/ 282749 h 1705557"/>
              <a:gd name="connsiteX128" fmla="*/ 5415629 w 10232859"/>
              <a:gd name="connsiteY128" fmla="*/ 282282 h 1705557"/>
              <a:gd name="connsiteX129" fmla="*/ 5433078 w 10232859"/>
              <a:gd name="connsiteY129" fmla="*/ 286198 h 1705557"/>
              <a:gd name="connsiteX130" fmla="*/ 5435759 w 10232859"/>
              <a:gd name="connsiteY130" fmla="*/ 289614 h 1705557"/>
              <a:gd name="connsiteX131" fmla="*/ 5447372 w 10232859"/>
              <a:gd name="connsiteY131" fmla="*/ 293101 h 1705557"/>
              <a:gd name="connsiteX132" fmla="*/ 5469289 w 10232859"/>
              <a:gd name="connsiteY132" fmla="*/ 302134 h 1705557"/>
              <a:gd name="connsiteX133" fmla="*/ 5508752 w 10232859"/>
              <a:gd name="connsiteY133" fmla="*/ 312267 h 1705557"/>
              <a:gd name="connsiteX134" fmla="*/ 5509657 w 10232859"/>
              <a:gd name="connsiteY134" fmla="*/ 311450 h 1705557"/>
              <a:gd name="connsiteX135" fmla="*/ 5521245 w 10232859"/>
              <a:gd name="connsiteY135" fmla="*/ 310202 h 1705557"/>
              <a:gd name="connsiteX136" fmla="*/ 5542415 w 10232859"/>
              <a:gd name="connsiteY136" fmla="*/ 310009 h 1705557"/>
              <a:gd name="connsiteX137" fmla="*/ 5596538 w 10232859"/>
              <a:gd name="connsiteY137" fmla="*/ 297667 h 1705557"/>
              <a:gd name="connsiteX138" fmla="*/ 5632514 w 10232859"/>
              <a:gd name="connsiteY138" fmla="*/ 308476 h 1705557"/>
              <a:gd name="connsiteX139" fmla="*/ 5640005 w 10232859"/>
              <a:gd name="connsiteY139" fmla="*/ 310131 h 1705557"/>
              <a:gd name="connsiteX140" fmla="*/ 5640259 w 10232859"/>
              <a:gd name="connsiteY140" fmla="*/ 309949 h 1705557"/>
              <a:gd name="connsiteX141" fmla="*/ 5648365 w 10232859"/>
              <a:gd name="connsiteY141" fmla="*/ 311268 h 1705557"/>
              <a:gd name="connsiteX142" fmla="*/ 5653662 w 10232859"/>
              <a:gd name="connsiteY142" fmla="*/ 313149 h 1705557"/>
              <a:gd name="connsiteX143" fmla="*/ 5668196 w 10232859"/>
              <a:gd name="connsiteY143" fmla="*/ 316360 h 1705557"/>
              <a:gd name="connsiteX144" fmla="*/ 5673886 w 10232859"/>
              <a:gd name="connsiteY144" fmla="*/ 316040 h 1705557"/>
              <a:gd name="connsiteX145" fmla="*/ 5677139 w 10232859"/>
              <a:gd name="connsiteY145" fmla="*/ 313859 h 1705557"/>
              <a:gd name="connsiteX146" fmla="*/ 5708983 w 10232859"/>
              <a:gd name="connsiteY146" fmla="*/ 313188 h 1705557"/>
              <a:gd name="connsiteX147" fmla="*/ 5773909 w 10232859"/>
              <a:gd name="connsiteY147" fmla="*/ 318575 h 1705557"/>
              <a:gd name="connsiteX148" fmla="*/ 5809500 w 10232859"/>
              <a:gd name="connsiteY148" fmla="*/ 324964 h 1705557"/>
              <a:gd name="connsiteX149" fmla="*/ 5908729 w 10232859"/>
              <a:gd name="connsiteY149" fmla="*/ 338849 h 1705557"/>
              <a:gd name="connsiteX150" fmla="*/ 6009654 w 10232859"/>
              <a:gd name="connsiteY150" fmla="*/ 350040 h 1705557"/>
              <a:gd name="connsiteX151" fmla="*/ 6067487 w 10232859"/>
              <a:gd name="connsiteY151" fmla="*/ 340226 h 1705557"/>
              <a:gd name="connsiteX152" fmla="*/ 6073281 w 10232859"/>
              <a:gd name="connsiteY152" fmla="*/ 340830 h 1705557"/>
              <a:gd name="connsiteX153" fmla="*/ 6086225 w 10232859"/>
              <a:gd name="connsiteY153" fmla="*/ 346135 h 1705557"/>
              <a:gd name="connsiteX154" fmla="*/ 6105063 w 10232859"/>
              <a:gd name="connsiteY154" fmla="*/ 353854 h 1705557"/>
              <a:gd name="connsiteX155" fmla="*/ 6135796 w 10232859"/>
              <a:gd name="connsiteY155" fmla="*/ 369657 h 1705557"/>
              <a:gd name="connsiteX156" fmla="*/ 6195166 w 10232859"/>
              <a:gd name="connsiteY156" fmla="*/ 366704 h 1705557"/>
              <a:gd name="connsiteX157" fmla="*/ 6216259 w 10232859"/>
              <a:gd name="connsiteY157" fmla="*/ 369879 h 1705557"/>
              <a:gd name="connsiteX158" fmla="*/ 6228331 w 10232859"/>
              <a:gd name="connsiteY158" fmla="*/ 370548 h 1705557"/>
              <a:gd name="connsiteX159" fmla="*/ 6229602 w 10232859"/>
              <a:gd name="connsiteY159" fmla="*/ 369928 h 1705557"/>
              <a:gd name="connsiteX160" fmla="*/ 6258988 w 10232859"/>
              <a:gd name="connsiteY160" fmla="*/ 385174 h 1705557"/>
              <a:gd name="connsiteX161" fmla="*/ 6264106 w 10232859"/>
              <a:gd name="connsiteY161" fmla="*/ 385655 h 1705557"/>
              <a:gd name="connsiteX162" fmla="*/ 6281703 w 10232859"/>
              <a:gd name="connsiteY162" fmla="*/ 397568 h 1705557"/>
              <a:gd name="connsiteX163" fmla="*/ 6291622 w 10232859"/>
              <a:gd name="connsiteY163" fmla="*/ 402669 h 1705557"/>
              <a:gd name="connsiteX164" fmla="*/ 6292712 w 10232859"/>
              <a:gd name="connsiteY164" fmla="*/ 406285 h 1705557"/>
              <a:gd name="connsiteX165" fmla="*/ 6308227 w 10232859"/>
              <a:gd name="connsiteY165" fmla="*/ 412710 h 1705557"/>
              <a:gd name="connsiteX166" fmla="*/ 6328981 w 10232859"/>
              <a:gd name="connsiteY166" fmla="*/ 416009 h 1705557"/>
              <a:gd name="connsiteX167" fmla="*/ 6368693 w 10232859"/>
              <a:gd name="connsiteY167" fmla="*/ 424359 h 1705557"/>
              <a:gd name="connsiteX168" fmla="*/ 6414811 w 10232859"/>
              <a:gd name="connsiteY168" fmla="*/ 458714 h 1705557"/>
              <a:gd name="connsiteX169" fmla="*/ 6467879 w 10232859"/>
              <a:gd name="connsiteY169" fmla="*/ 474762 h 1705557"/>
              <a:gd name="connsiteX170" fmla="*/ 6564351 w 10232859"/>
              <a:gd name="connsiteY170" fmla="*/ 544032 h 1705557"/>
              <a:gd name="connsiteX171" fmla="*/ 6711178 w 10232859"/>
              <a:gd name="connsiteY171" fmla="*/ 580124 h 1705557"/>
              <a:gd name="connsiteX172" fmla="*/ 6764036 w 10232859"/>
              <a:gd name="connsiteY172" fmla="*/ 595457 h 1705557"/>
              <a:gd name="connsiteX173" fmla="*/ 6858983 w 10232859"/>
              <a:gd name="connsiteY173" fmla="*/ 630237 h 1705557"/>
              <a:gd name="connsiteX174" fmla="*/ 6910661 w 10232859"/>
              <a:gd name="connsiteY174" fmla="*/ 641134 h 1705557"/>
              <a:gd name="connsiteX175" fmla="*/ 6944111 w 10232859"/>
              <a:gd name="connsiteY175" fmla="*/ 666016 h 1705557"/>
              <a:gd name="connsiteX176" fmla="*/ 6965771 w 10232859"/>
              <a:gd name="connsiteY176" fmla="*/ 666445 h 1705557"/>
              <a:gd name="connsiteX177" fmla="*/ 6969639 w 10232859"/>
              <a:gd name="connsiteY177" fmla="*/ 666351 h 1705557"/>
              <a:gd name="connsiteX178" fmla="*/ 6982242 w 10232859"/>
              <a:gd name="connsiteY178" fmla="*/ 669626 h 1705557"/>
              <a:gd name="connsiteX179" fmla="*/ 6989387 w 10232859"/>
              <a:gd name="connsiteY179" fmla="*/ 665988 h 1705557"/>
              <a:gd name="connsiteX180" fmla="*/ 7010930 w 10232859"/>
              <a:gd name="connsiteY180" fmla="*/ 667648 h 1705557"/>
              <a:gd name="connsiteX181" fmla="*/ 7033125 w 10232859"/>
              <a:gd name="connsiteY181" fmla="*/ 674950 h 1705557"/>
              <a:gd name="connsiteX182" fmla="*/ 7134461 w 10232859"/>
              <a:gd name="connsiteY182" fmla="*/ 714706 h 1705557"/>
              <a:gd name="connsiteX183" fmla="*/ 7197450 w 10232859"/>
              <a:gd name="connsiteY183" fmla="*/ 735608 h 1705557"/>
              <a:gd name="connsiteX184" fmla="*/ 7225084 w 10232859"/>
              <a:gd name="connsiteY184" fmla="*/ 739019 h 1705557"/>
              <a:gd name="connsiteX185" fmla="*/ 7261183 w 10232859"/>
              <a:gd name="connsiteY185" fmla="*/ 746827 h 1705557"/>
              <a:gd name="connsiteX186" fmla="*/ 7327760 w 10232859"/>
              <a:gd name="connsiteY186" fmla="*/ 757100 h 1705557"/>
              <a:gd name="connsiteX187" fmla="*/ 7412222 w 10232859"/>
              <a:gd name="connsiteY187" fmla="*/ 777001 h 1705557"/>
              <a:gd name="connsiteX188" fmla="*/ 7457904 w 10232859"/>
              <a:gd name="connsiteY188" fmla="*/ 810835 h 1705557"/>
              <a:gd name="connsiteX189" fmla="*/ 7465795 w 10232859"/>
              <a:gd name="connsiteY189" fmla="*/ 809112 h 1705557"/>
              <a:gd name="connsiteX190" fmla="*/ 7505046 w 10232859"/>
              <a:gd name="connsiteY190" fmla="*/ 823031 h 1705557"/>
              <a:gd name="connsiteX191" fmla="*/ 7623220 w 10232859"/>
              <a:gd name="connsiteY191" fmla="*/ 895034 h 1705557"/>
              <a:gd name="connsiteX192" fmla="*/ 7700458 w 10232859"/>
              <a:gd name="connsiteY192" fmla="*/ 921593 h 1705557"/>
              <a:gd name="connsiteX193" fmla="*/ 7730988 w 10232859"/>
              <a:gd name="connsiteY193" fmla="*/ 927270 h 1705557"/>
              <a:gd name="connsiteX194" fmla="*/ 7781942 w 10232859"/>
              <a:gd name="connsiteY194" fmla="*/ 937017 h 1705557"/>
              <a:gd name="connsiteX195" fmla="*/ 7827704 w 10232859"/>
              <a:gd name="connsiteY195" fmla="*/ 935072 h 1705557"/>
              <a:gd name="connsiteX196" fmla="*/ 7867270 w 10232859"/>
              <a:gd name="connsiteY196" fmla="*/ 946880 h 1705557"/>
              <a:gd name="connsiteX197" fmla="*/ 7866538 w 10232859"/>
              <a:gd name="connsiteY197" fmla="*/ 961559 h 1705557"/>
              <a:gd name="connsiteX198" fmla="*/ 7912084 w 10232859"/>
              <a:gd name="connsiteY198" fmla="*/ 970314 h 1705557"/>
              <a:gd name="connsiteX199" fmla="*/ 7982264 w 10232859"/>
              <a:gd name="connsiteY199" fmla="*/ 982287 h 1705557"/>
              <a:gd name="connsiteX200" fmla="*/ 7991272 w 10232859"/>
              <a:gd name="connsiteY200" fmla="*/ 987618 h 1705557"/>
              <a:gd name="connsiteX201" fmla="*/ 8006496 w 10232859"/>
              <a:gd name="connsiteY201" fmla="*/ 979353 h 1705557"/>
              <a:gd name="connsiteX202" fmla="*/ 8034497 w 10232859"/>
              <a:gd name="connsiteY202" fmla="*/ 978568 h 1705557"/>
              <a:gd name="connsiteX203" fmla="*/ 8150881 w 10232859"/>
              <a:gd name="connsiteY203" fmla="*/ 996925 h 1705557"/>
              <a:gd name="connsiteX204" fmla="*/ 8172106 w 10232859"/>
              <a:gd name="connsiteY204" fmla="*/ 997026 h 1705557"/>
              <a:gd name="connsiteX205" fmla="*/ 8196076 w 10232859"/>
              <a:gd name="connsiteY205" fmla="*/ 1006592 h 1705557"/>
              <a:gd name="connsiteX206" fmla="*/ 8247463 w 10232859"/>
              <a:gd name="connsiteY206" fmla="*/ 1022846 h 1705557"/>
              <a:gd name="connsiteX207" fmla="*/ 8279272 w 10232859"/>
              <a:gd name="connsiteY207" fmla="*/ 1039435 h 1705557"/>
              <a:gd name="connsiteX208" fmla="*/ 8289611 w 10232859"/>
              <a:gd name="connsiteY208" fmla="*/ 1035144 h 1705557"/>
              <a:gd name="connsiteX209" fmla="*/ 8311483 w 10232859"/>
              <a:gd name="connsiteY209" fmla="*/ 1035913 h 1705557"/>
              <a:gd name="connsiteX210" fmla="*/ 8399489 w 10232859"/>
              <a:gd name="connsiteY210" fmla="*/ 1055076 h 1705557"/>
              <a:gd name="connsiteX211" fmla="*/ 8415973 w 10232859"/>
              <a:gd name="connsiteY211" fmla="*/ 1056174 h 1705557"/>
              <a:gd name="connsiteX212" fmla="*/ 8433326 w 10232859"/>
              <a:gd name="connsiteY212" fmla="*/ 1064395 h 1705557"/>
              <a:gd name="connsiteX213" fmla="*/ 8502328 w 10232859"/>
              <a:gd name="connsiteY213" fmla="*/ 1098012 h 1705557"/>
              <a:gd name="connsiteX214" fmla="*/ 8534346 w 10232859"/>
              <a:gd name="connsiteY214" fmla="*/ 1113494 h 1705557"/>
              <a:gd name="connsiteX215" fmla="*/ 8534980 w 10232859"/>
              <a:gd name="connsiteY215" fmla="*/ 1117375 h 1705557"/>
              <a:gd name="connsiteX216" fmla="*/ 8544104 w 10232859"/>
              <a:gd name="connsiteY216" fmla="*/ 1114920 h 1705557"/>
              <a:gd name="connsiteX217" fmla="*/ 8567742 w 10232859"/>
              <a:gd name="connsiteY217" fmla="*/ 1124104 h 1705557"/>
              <a:gd name="connsiteX218" fmla="*/ 8633779 w 10232859"/>
              <a:gd name="connsiteY218" fmla="*/ 1145740 h 1705557"/>
              <a:gd name="connsiteX219" fmla="*/ 8676965 w 10232859"/>
              <a:gd name="connsiteY219" fmla="*/ 1163463 h 1705557"/>
              <a:gd name="connsiteX220" fmla="*/ 8698944 w 10232859"/>
              <a:gd name="connsiteY220" fmla="*/ 1163453 h 1705557"/>
              <a:gd name="connsiteX221" fmla="*/ 8711456 w 10232859"/>
              <a:gd name="connsiteY221" fmla="*/ 1175731 h 1705557"/>
              <a:gd name="connsiteX222" fmla="*/ 8732793 w 10232859"/>
              <a:gd name="connsiteY222" fmla="*/ 1179486 h 1705557"/>
              <a:gd name="connsiteX223" fmla="*/ 8751897 w 10232859"/>
              <a:gd name="connsiteY223" fmla="*/ 1197400 h 1705557"/>
              <a:gd name="connsiteX224" fmla="*/ 8793564 w 10232859"/>
              <a:gd name="connsiteY224" fmla="*/ 1179086 h 1705557"/>
              <a:gd name="connsiteX225" fmla="*/ 8834270 w 10232859"/>
              <a:gd name="connsiteY225" fmla="*/ 1213138 h 1705557"/>
              <a:gd name="connsiteX226" fmla="*/ 8853872 w 10232859"/>
              <a:gd name="connsiteY226" fmla="*/ 1221228 h 1705557"/>
              <a:gd name="connsiteX227" fmla="*/ 8861901 w 10232859"/>
              <a:gd name="connsiteY227" fmla="*/ 1217889 h 1705557"/>
              <a:gd name="connsiteX228" fmla="*/ 8874168 w 10232859"/>
              <a:gd name="connsiteY228" fmla="*/ 1220481 h 1705557"/>
              <a:gd name="connsiteX229" fmla="*/ 8871123 w 10232859"/>
              <a:gd name="connsiteY229" fmla="*/ 1227674 h 1705557"/>
              <a:gd name="connsiteX230" fmla="*/ 8903537 w 10232859"/>
              <a:gd name="connsiteY230" fmla="*/ 1237102 h 1705557"/>
              <a:gd name="connsiteX231" fmla="*/ 8933767 w 10232859"/>
              <a:gd name="connsiteY231" fmla="*/ 1269882 h 1705557"/>
              <a:gd name="connsiteX232" fmla="*/ 8985765 w 10232859"/>
              <a:gd name="connsiteY232" fmla="*/ 1294178 h 1705557"/>
              <a:gd name="connsiteX233" fmla="*/ 9071444 w 10232859"/>
              <a:gd name="connsiteY233" fmla="*/ 1323819 h 1705557"/>
              <a:gd name="connsiteX234" fmla="*/ 9096711 w 10232859"/>
              <a:gd name="connsiteY234" fmla="*/ 1334291 h 1705557"/>
              <a:gd name="connsiteX235" fmla="*/ 9338853 w 10232859"/>
              <a:gd name="connsiteY235" fmla="*/ 1454560 h 1705557"/>
              <a:gd name="connsiteX236" fmla="*/ 9520814 w 10232859"/>
              <a:gd name="connsiteY236" fmla="*/ 1456341 h 1705557"/>
              <a:gd name="connsiteX237" fmla="*/ 9702271 w 10232859"/>
              <a:gd name="connsiteY237" fmla="*/ 1495067 h 1705557"/>
              <a:gd name="connsiteX238" fmla="*/ 9744273 w 10232859"/>
              <a:gd name="connsiteY238" fmla="*/ 1530026 h 1705557"/>
              <a:gd name="connsiteX239" fmla="*/ 9771903 w 10232859"/>
              <a:gd name="connsiteY239" fmla="*/ 1536548 h 1705557"/>
              <a:gd name="connsiteX240" fmla="*/ 9818565 w 10232859"/>
              <a:gd name="connsiteY240" fmla="*/ 1545059 h 1705557"/>
              <a:gd name="connsiteX241" fmla="*/ 9882202 w 10232859"/>
              <a:gd name="connsiteY241" fmla="*/ 1572402 h 1705557"/>
              <a:gd name="connsiteX242" fmla="*/ 10022025 w 10232859"/>
              <a:gd name="connsiteY242" fmla="*/ 1606210 h 1705557"/>
              <a:gd name="connsiteX243" fmla="*/ 10220406 w 10232859"/>
              <a:gd name="connsiteY243" fmla="*/ 1683519 h 1705557"/>
              <a:gd name="connsiteX244" fmla="*/ 10232859 w 10232859"/>
              <a:gd name="connsiteY244" fmla="*/ 1705557 h 1705557"/>
              <a:gd name="connsiteX245" fmla="*/ 0 w 10232859"/>
              <a:gd name="connsiteY245" fmla="*/ 1705557 h 1705557"/>
              <a:gd name="connsiteX246" fmla="*/ 0 w 10232859"/>
              <a:gd name="connsiteY246" fmla="*/ 28342 h 1705557"/>
              <a:gd name="connsiteX247" fmla="*/ 8097 w 10232859"/>
              <a:gd name="connsiteY247" fmla="*/ 30869 h 1705557"/>
              <a:gd name="connsiteX248" fmla="*/ 77128 w 10232859"/>
              <a:gd name="connsiteY248" fmla="*/ 13381 h 1705557"/>
              <a:gd name="connsiteX249" fmla="*/ 188338 w 10232859"/>
              <a:gd name="connsiteY249" fmla="*/ 11593 h 1705557"/>
              <a:gd name="connsiteX250" fmla="*/ 298809 w 10232859"/>
              <a:gd name="connsiteY250" fmla="*/ 12712 h 1705557"/>
              <a:gd name="connsiteX251" fmla="*/ 338985 w 10232859"/>
              <a:gd name="connsiteY251" fmla="*/ 14520 h 1705557"/>
              <a:gd name="connsiteX252" fmla="*/ 409815 w 10232859"/>
              <a:gd name="connsiteY252" fmla="*/ 11559 h 1705557"/>
              <a:gd name="connsiteX253" fmla="*/ 424169 w 10232859"/>
              <a:gd name="connsiteY253"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876587 w 10232859"/>
              <a:gd name="connsiteY27" fmla="*/ 144797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24169 w 10232859"/>
              <a:gd name="connsiteY0" fmla="*/ 880 h 1705557"/>
              <a:gd name="connsiteX1" fmla="*/ 456316 w 10232859"/>
              <a:gd name="connsiteY1" fmla="*/ 10591 h 1705557"/>
              <a:gd name="connsiteX2" fmla="*/ 463611 w 10232859"/>
              <a:gd name="connsiteY2" fmla="*/ 24955 h 1705557"/>
              <a:gd name="connsiteX3" fmla="*/ 506289 w 10232859"/>
              <a:gd name="connsiteY3" fmla="*/ 28181 h 1705557"/>
              <a:gd name="connsiteX4" fmla="*/ 547180 w 10232859"/>
              <a:gd name="connsiteY4" fmla="*/ 16811 h 1705557"/>
              <a:gd name="connsiteX5" fmla="*/ 599180 w 10232859"/>
              <a:gd name="connsiteY5" fmla="*/ 15679 h 1705557"/>
              <a:gd name="connsiteX6" fmla="*/ 630247 w 10232859"/>
              <a:gd name="connsiteY6" fmla="*/ 14846 h 1705557"/>
              <a:gd name="connsiteX7" fmla="*/ 715463 w 10232859"/>
              <a:gd name="connsiteY7" fmla="*/ 24543 h 1705557"/>
              <a:gd name="connsiteX8" fmla="*/ 862866 w 10232859"/>
              <a:gd name="connsiteY8" fmla="*/ 69747 h 1705557"/>
              <a:gd name="connsiteX9" fmla="*/ 906400 w 10232859"/>
              <a:gd name="connsiteY9" fmla="*/ 75084 h 1705557"/>
              <a:gd name="connsiteX10" fmla="*/ 912698 w 10232859"/>
              <a:gd name="connsiteY10" fmla="*/ 71780 h 1705557"/>
              <a:gd name="connsiteX11" fmla="*/ 972936 w 10232859"/>
              <a:gd name="connsiteY11" fmla="*/ 95063 h 1705557"/>
              <a:gd name="connsiteX12" fmla="*/ 1061158 w 10232859"/>
              <a:gd name="connsiteY12" fmla="*/ 96816 h 1705557"/>
              <a:gd name="connsiteX13" fmla="*/ 1127764 w 10232859"/>
              <a:gd name="connsiteY13" fmla="*/ 92957 h 1705557"/>
              <a:gd name="connsiteX14" fmla="*/ 1165092 w 10232859"/>
              <a:gd name="connsiteY14" fmla="*/ 93031 h 1705557"/>
              <a:gd name="connsiteX15" fmla="*/ 1192274 w 10232859"/>
              <a:gd name="connsiteY15" fmla="*/ 90602 h 1705557"/>
              <a:gd name="connsiteX16" fmla="*/ 1261359 w 10232859"/>
              <a:gd name="connsiteY16" fmla="*/ 97777 h 1705557"/>
              <a:gd name="connsiteX17" fmla="*/ 1375826 w 10232859"/>
              <a:gd name="connsiteY17" fmla="*/ 115254 h 1705557"/>
              <a:gd name="connsiteX18" fmla="*/ 1400134 w 10232859"/>
              <a:gd name="connsiteY18" fmla="*/ 117722 h 1705557"/>
              <a:gd name="connsiteX19" fmla="*/ 1420782 w 10232859"/>
              <a:gd name="connsiteY19" fmla="*/ 114861 h 1705557"/>
              <a:gd name="connsiteX20" fmla="*/ 1425360 w 10232859"/>
              <a:gd name="connsiteY20" fmla="*/ 109857 h 1705557"/>
              <a:gd name="connsiteX21" fmla="*/ 1438688 w 10232859"/>
              <a:gd name="connsiteY21" fmla="*/ 110414 h 1705557"/>
              <a:gd name="connsiteX22" fmla="*/ 1442183 w 10232859"/>
              <a:gd name="connsiteY22" fmla="*/ 109522 h 1705557"/>
              <a:gd name="connsiteX23" fmla="*/ 1462271 w 10232859"/>
              <a:gd name="connsiteY23" fmla="*/ 105447 h 1705557"/>
              <a:gd name="connsiteX24" fmla="*/ 1506437 w 10232859"/>
              <a:gd name="connsiteY24" fmla="*/ 122598 h 1705557"/>
              <a:gd name="connsiteX25" fmla="*/ 1559721 w 10232859"/>
              <a:gd name="connsiteY25" fmla="*/ 122432 h 1705557"/>
              <a:gd name="connsiteX26" fmla="*/ 1763086 w 10232859"/>
              <a:gd name="connsiteY26" fmla="*/ 154945 h 1705557"/>
              <a:gd name="connsiteX27" fmla="*/ 1909571 w 10232859"/>
              <a:gd name="connsiteY27" fmla="*/ 165085 h 1705557"/>
              <a:gd name="connsiteX28" fmla="*/ 2002612 w 10232859"/>
              <a:gd name="connsiteY28" fmla="*/ 191856 h 1705557"/>
              <a:gd name="connsiteX29" fmla="*/ 2155278 w 10232859"/>
              <a:gd name="connsiteY29" fmla="*/ 204338 h 1705557"/>
              <a:gd name="connsiteX30" fmla="*/ 2166398 w 10232859"/>
              <a:gd name="connsiteY30" fmla="*/ 213479 h 1705557"/>
              <a:gd name="connsiteX31" fmla="*/ 2180455 w 10232859"/>
              <a:gd name="connsiteY31" fmla="*/ 219408 h 1705557"/>
              <a:gd name="connsiteX32" fmla="*/ 2182638 w 10232859"/>
              <a:gd name="connsiteY32" fmla="*/ 218827 h 1705557"/>
              <a:gd name="connsiteX33" fmla="*/ 2200348 w 10232859"/>
              <a:gd name="connsiteY33" fmla="*/ 221830 h 1705557"/>
              <a:gd name="connsiteX34" fmla="*/ 2203307 w 10232859"/>
              <a:gd name="connsiteY34" fmla="*/ 225104 h 1705557"/>
              <a:gd name="connsiteX35" fmla="*/ 2215170 w 10232859"/>
              <a:gd name="connsiteY35" fmla="*/ 227986 h 1705557"/>
              <a:gd name="connsiteX36" fmla="*/ 2237765 w 10232859"/>
              <a:gd name="connsiteY36" fmla="*/ 235871 h 1705557"/>
              <a:gd name="connsiteX37" fmla="*/ 2242719 w 10232859"/>
              <a:gd name="connsiteY37" fmla="*/ 235274 h 1705557"/>
              <a:gd name="connsiteX38" fmla="*/ 2277928 w 10232859"/>
              <a:gd name="connsiteY38" fmla="*/ 243941 h 1705557"/>
              <a:gd name="connsiteX39" fmla="*/ 2278759 w 10232859"/>
              <a:gd name="connsiteY39" fmla="*/ 243077 h 1705557"/>
              <a:gd name="connsiteX40" fmla="*/ 2290187 w 10232859"/>
              <a:gd name="connsiteY40" fmla="*/ 241223 h 1705557"/>
              <a:gd name="connsiteX41" fmla="*/ 2311246 w 10232859"/>
              <a:gd name="connsiteY41" fmla="*/ 239922 h 1705557"/>
              <a:gd name="connsiteX42" fmla="*/ 2364066 w 10232859"/>
              <a:gd name="connsiteY42" fmla="*/ 224751 h 1705557"/>
              <a:gd name="connsiteX43" fmla="*/ 2400814 w 10232859"/>
              <a:gd name="connsiteY43" fmla="*/ 233679 h 1705557"/>
              <a:gd name="connsiteX44" fmla="*/ 2408414 w 10232859"/>
              <a:gd name="connsiteY44" fmla="*/ 234943 h 1705557"/>
              <a:gd name="connsiteX45" fmla="*/ 2408650 w 10232859"/>
              <a:gd name="connsiteY45" fmla="*/ 234748 h 1705557"/>
              <a:gd name="connsiteX46" fmla="*/ 2416835 w 10232859"/>
              <a:gd name="connsiteY46" fmla="*/ 235642 h 1705557"/>
              <a:gd name="connsiteX47" fmla="*/ 2422271 w 10232859"/>
              <a:gd name="connsiteY47" fmla="*/ 237247 h 1705557"/>
              <a:gd name="connsiteX48" fmla="*/ 2490341 w 10232859"/>
              <a:gd name="connsiteY48" fmla="*/ 217588 h 1705557"/>
              <a:gd name="connsiteX49" fmla="*/ 2588929 w 10232859"/>
              <a:gd name="connsiteY49" fmla="*/ 207494 h 1705557"/>
              <a:gd name="connsiteX50" fmla="*/ 2687426 w 10232859"/>
              <a:gd name="connsiteY50" fmla="*/ 200362 h 1705557"/>
              <a:gd name="connsiteX51" fmla="*/ 2723517 w 10232859"/>
              <a:gd name="connsiteY51" fmla="*/ 199166 h 1705557"/>
              <a:gd name="connsiteX52" fmla="*/ 2785956 w 10232859"/>
              <a:gd name="connsiteY52" fmla="*/ 190918 h 1705557"/>
              <a:gd name="connsiteX53" fmla="*/ 2813378 w 10232859"/>
              <a:gd name="connsiteY53" fmla="*/ 183347 h 1705557"/>
              <a:gd name="connsiteX54" fmla="*/ 2814782 w 10232859"/>
              <a:gd name="connsiteY54" fmla="*/ 183667 h 1705557"/>
              <a:gd name="connsiteX55" fmla="*/ 2816580 w 10232859"/>
              <a:gd name="connsiteY55" fmla="*/ 180880 h 1705557"/>
              <a:gd name="connsiteX56" fmla="*/ 2821623 w 10232859"/>
              <a:gd name="connsiteY56" fmla="*/ 179389 h 1705557"/>
              <a:gd name="connsiteX57" fmla="*/ 2836688 w 10232859"/>
              <a:gd name="connsiteY57" fmla="*/ 179485 h 1705557"/>
              <a:gd name="connsiteX58" fmla="*/ 2842564 w 10232859"/>
              <a:gd name="connsiteY58" fmla="*/ 180209 h 1705557"/>
              <a:gd name="connsiteX59" fmla="*/ 2850712 w 10232859"/>
              <a:gd name="connsiteY59" fmla="*/ 179804 h 1705557"/>
              <a:gd name="connsiteX60" fmla="*/ 2850846 w 10232859"/>
              <a:gd name="connsiteY60" fmla="*/ 179576 h 1705557"/>
              <a:gd name="connsiteX61" fmla="*/ 2858611 w 10232859"/>
              <a:gd name="connsiteY61" fmla="*/ 179626 h 1705557"/>
              <a:gd name="connsiteX62" fmla="*/ 2897454 w 10232859"/>
              <a:gd name="connsiteY62" fmla="*/ 182628 h 1705557"/>
              <a:gd name="connsiteX63" fmla="*/ 2940369 w 10232859"/>
              <a:gd name="connsiteY63" fmla="*/ 159458 h 1705557"/>
              <a:gd name="connsiteX64" fmla="*/ 2959670 w 10232859"/>
              <a:gd name="connsiteY64" fmla="*/ 154881 h 1705557"/>
              <a:gd name="connsiteX65" fmla="*/ 2969615 w 10232859"/>
              <a:gd name="connsiteY65" fmla="*/ 151269 h 1705557"/>
              <a:gd name="connsiteX66" fmla="*/ 2970000 w 10232859"/>
              <a:gd name="connsiteY66" fmla="*/ 150290 h 1705557"/>
              <a:gd name="connsiteX67" fmla="*/ 3007272 w 10232859"/>
              <a:gd name="connsiteY67" fmla="*/ 153280 h 1705557"/>
              <a:gd name="connsiteX68" fmla="*/ 3011677 w 10232859"/>
              <a:gd name="connsiteY68" fmla="*/ 151918 h 1705557"/>
              <a:gd name="connsiteX69" fmla="*/ 3036668 w 10232859"/>
              <a:gd name="connsiteY69" fmla="*/ 156118 h 1705557"/>
              <a:gd name="connsiteX70" fmla="*/ 3049208 w 10232859"/>
              <a:gd name="connsiteY70" fmla="*/ 157087 h 1705557"/>
              <a:gd name="connsiteX71" fmla="*/ 3053517 w 10232859"/>
              <a:gd name="connsiteY71" fmla="*/ 159836 h 1705557"/>
              <a:gd name="connsiteX72" fmla="*/ 3071637 w 10232859"/>
              <a:gd name="connsiteY72" fmla="*/ 160010 h 1705557"/>
              <a:gd name="connsiteX73" fmla="*/ 3110077 w 10232859"/>
              <a:gd name="connsiteY73" fmla="*/ 155716 h 1705557"/>
              <a:gd name="connsiteX74" fmla="*/ 3173743 w 10232859"/>
              <a:gd name="connsiteY74" fmla="*/ 166095 h 1705557"/>
              <a:gd name="connsiteX75" fmla="*/ 3254203 w 10232859"/>
              <a:gd name="connsiteY75" fmla="*/ 158270 h 1705557"/>
              <a:gd name="connsiteX76" fmla="*/ 3380350 w 10232859"/>
              <a:gd name="connsiteY76" fmla="*/ 157665 h 1705557"/>
              <a:gd name="connsiteX77" fmla="*/ 3476147 w 10232859"/>
              <a:gd name="connsiteY77" fmla="*/ 177439 h 1705557"/>
              <a:gd name="connsiteX78" fmla="*/ 3581876 w 10232859"/>
              <a:gd name="connsiteY78" fmla="*/ 156962 h 1705557"/>
              <a:gd name="connsiteX79" fmla="*/ 3704761 w 10232859"/>
              <a:gd name="connsiteY79" fmla="*/ 157006 h 1705557"/>
              <a:gd name="connsiteX80" fmla="*/ 3755040 w 10232859"/>
              <a:gd name="connsiteY80" fmla="*/ 148492 h 1705557"/>
              <a:gd name="connsiteX81" fmla="*/ 3804689 w 10232859"/>
              <a:gd name="connsiteY81" fmla="*/ 158407 h 1705557"/>
              <a:gd name="connsiteX82" fmla="*/ 3821793 w 10232859"/>
              <a:gd name="connsiteY82" fmla="*/ 151257 h 1705557"/>
              <a:gd name="connsiteX83" fmla="*/ 3824682 w 10232859"/>
              <a:gd name="connsiteY83" fmla="*/ 149833 h 1705557"/>
              <a:gd name="connsiteX84" fmla="*/ 3837536 w 10232859"/>
              <a:gd name="connsiteY84" fmla="*/ 148292 h 1705557"/>
              <a:gd name="connsiteX85" fmla="*/ 3839550 w 10232859"/>
              <a:gd name="connsiteY85" fmla="*/ 142661 h 1705557"/>
              <a:gd name="connsiteX86" fmla="*/ 3857743 w 10232859"/>
              <a:gd name="connsiteY86" fmla="*/ 136618 h 1705557"/>
              <a:gd name="connsiteX87" fmla="*/ 3881852 w 10232859"/>
              <a:gd name="connsiteY87" fmla="*/ 135231 h 1705557"/>
              <a:gd name="connsiteX88" fmla="*/ 3998088 w 10232859"/>
              <a:gd name="connsiteY88" fmla="*/ 134446 h 1705557"/>
              <a:gd name="connsiteX89" fmla="*/ 4066682 w 10232859"/>
              <a:gd name="connsiteY89" fmla="*/ 130661 h 1705557"/>
              <a:gd name="connsiteX90" fmla="*/ 4091246 w 10232859"/>
              <a:gd name="connsiteY90" fmla="*/ 124017 h 1705557"/>
              <a:gd name="connsiteX91" fmla="*/ 4126556 w 10232859"/>
              <a:gd name="connsiteY91" fmla="*/ 118239 h 1705557"/>
              <a:gd name="connsiteX92" fmla="*/ 4187717 w 10232859"/>
              <a:gd name="connsiteY92" fmla="*/ 104010 h 1705557"/>
              <a:gd name="connsiteX93" fmla="*/ 4220826 w 10232859"/>
              <a:gd name="connsiteY93" fmla="*/ 102505 h 1705557"/>
              <a:gd name="connsiteX94" fmla="*/ 4239014 w 10232859"/>
              <a:gd name="connsiteY94" fmla="*/ 97354 h 1705557"/>
              <a:gd name="connsiteX95" fmla="*/ 4246653 w 10232859"/>
              <a:gd name="connsiteY95" fmla="*/ 97874 h 1705557"/>
              <a:gd name="connsiteX96" fmla="*/ 4271841 w 10232859"/>
              <a:gd name="connsiteY96" fmla="*/ 96702 h 1705557"/>
              <a:gd name="connsiteX97" fmla="*/ 4286277 w 10232859"/>
              <a:gd name="connsiteY97" fmla="*/ 96687 h 1705557"/>
              <a:gd name="connsiteX98" fmla="*/ 4292025 w 10232859"/>
              <a:gd name="connsiteY98" fmla="*/ 96921 h 1705557"/>
              <a:gd name="connsiteX99" fmla="*/ 4304713 w 10232859"/>
              <a:gd name="connsiteY99" fmla="*/ 102187 h 1705557"/>
              <a:gd name="connsiteX100" fmla="*/ 4321285 w 10232859"/>
              <a:gd name="connsiteY100" fmla="*/ 100074 h 1705557"/>
              <a:gd name="connsiteX101" fmla="*/ 4339561 w 10232859"/>
              <a:gd name="connsiteY101" fmla="*/ 105320 h 1705557"/>
              <a:gd name="connsiteX102" fmla="*/ 4343990 w 10232859"/>
              <a:gd name="connsiteY102" fmla="*/ 101090 h 1705557"/>
              <a:gd name="connsiteX103" fmla="*/ 4358885 w 10232859"/>
              <a:gd name="connsiteY103" fmla="*/ 96778 h 1705557"/>
              <a:gd name="connsiteX104" fmla="*/ 4371648 w 10232859"/>
              <a:gd name="connsiteY104" fmla="*/ 101826 h 1705557"/>
              <a:gd name="connsiteX105" fmla="*/ 4398380 w 10232859"/>
              <a:gd name="connsiteY105" fmla="*/ 104961 h 1705557"/>
              <a:gd name="connsiteX106" fmla="*/ 4405729 w 10232859"/>
              <a:gd name="connsiteY106" fmla="*/ 104191 h 1705557"/>
              <a:gd name="connsiteX107" fmla="*/ 4431408 w 10232859"/>
              <a:gd name="connsiteY107" fmla="*/ 110825 h 1705557"/>
              <a:gd name="connsiteX108" fmla="*/ 4472183 w 10232859"/>
              <a:gd name="connsiteY108" fmla="*/ 116430 h 1705557"/>
              <a:gd name="connsiteX109" fmla="*/ 4518828 w 10232859"/>
              <a:gd name="connsiteY109" fmla="*/ 119114 h 1705557"/>
              <a:gd name="connsiteX110" fmla="*/ 4532040 w 10232859"/>
              <a:gd name="connsiteY110" fmla="*/ 124307 h 1705557"/>
              <a:gd name="connsiteX111" fmla="*/ 4617778 w 10232859"/>
              <a:gd name="connsiteY111" fmla="*/ 136993 h 1705557"/>
              <a:gd name="connsiteX112" fmla="*/ 4641872 w 10232859"/>
              <a:gd name="connsiteY112" fmla="*/ 140721 h 1705557"/>
              <a:gd name="connsiteX113" fmla="*/ 4662766 w 10232859"/>
              <a:gd name="connsiteY113" fmla="*/ 138952 h 1705557"/>
              <a:gd name="connsiteX114" fmla="*/ 4667770 w 10232859"/>
              <a:gd name="connsiteY114" fmla="*/ 134208 h 1705557"/>
              <a:gd name="connsiteX115" fmla="*/ 4681052 w 10232859"/>
              <a:gd name="connsiteY115" fmla="*/ 135461 h 1705557"/>
              <a:gd name="connsiteX116" fmla="*/ 4684624 w 10232859"/>
              <a:gd name="connsiteY116" fmla="*/ 134755 h 1705557"/>
              <a:gd name="connsiteX117" fmla="*/ 4705061 w 10232859"/>
              <a:gd name="connsiteY117" fmla="*/ 131748 h 1705557"/>
              <a:gd name="connsiteX118" fmla="*/ 4747746 w 10232859"/>
              <a:gd name="connsiteY118" fmla="*/ 151131 h 1705557"/>
              <a:gd name="connsiteX119" fmla="*/ 4801045 w 10232859"/>
              <a:gd name="connsiteY119" fmla="*/ 153753 h 1705557"/>
              <a:gd name="connsiteX120" fmla="*/ 5001600 w 10232859"/>
              <a:gd name="connsiteY120" fmla="*/ 196753 h 1705557"/>
              <a:gd name="connsiteX121" fmla="*/ 5033465 w 10232859"/>
              <a:gd name="connsiteY121" fmla="*/ 182429 h 1705557"/>
              <a:gd name="connsiteX122" fmla="*/ 5115965 w 10232859"/>
              <a:gd name="connsiteY122" fmla="*/ 192583 h 1705557"/>
              <a:gd name="connsiteX123" fmla="*/ 5237936 w 10232859"/>
              <a:gd name="connsiteY123" fmla="*/ 246022 h 1705557"/>
              <a:gd name="connsiteX124" fmla="*/ 5290566 w 10232859"/>
              <a:gd name="connsiteY124" fmla="*/ 269809 h 1705557"/>
              <a:gd name="connsiteX125" fmla="*/ 5344878 w 10232859"/>
              <a:gd name="connsiteY125" fmla="*/ 282874 h 1705557"/>
              <a:gd name="connsiteX126" fmla="*/ 5413398 w 10232859"/>
              <a:gd name="connsiteY126" fmla="*/ 282749 h 1705557"/>
              <a:gd name="connsiteX127" fmla="*/ 5415629 w 10232859"/>
              <a:gd name="connsiteY127" fmla="*/ 282282 h 1705557"/>
              <a:gd name="connsiteX128" fmla="*/ 5433078 w 10232859"/>
              <a:gd name="connsiteY128" fmla="*/ 286198 h 1705557"/>
              <a:gd name="connsiteX129" fmla="*/ 5435759 w 10232859"/>
              <a:gd name="connsiteY129" fmla="*/ 289614 h 1705557"/>
              <a:gd name="connsiteX130" fmla="*/ 5447372 w 10232859"/>
              <a:gd name="connsiteY130" fmla="*/ 293101 h 1705557"/>
              <a:gd name="connsiteX131" fmla="*/ 5469289 w 10232859"/>
              <a:gd name="connsiteY131" fmla="*/ 302134 h 1705557"/>
              <a:gd name="connsiteX132" fmla="*/ 5508752 w 10232859"/>
              <a:gd name="connsiteY132" fmla="*/ 312267 h 1705557"/>
              <a:gd name="connsiteX133" fmla="*/ 5509657 w 10232859"/>
              <a:gd name="connsiteY133" fmla="*/ 311450 h 1705557"/>
              <a:gd name="connsiteX134" fmla="*/ 5521245 w 10232859"/>
              <a:gd name="connsiteY134" fmla="*/ 310202 h 1705557"/>
              <a:gd name="connsiteX135" fmla="*/ 5542415 w 10232859"/>
              <a:gd name="connsiteY135" fmla="*/ 310009 h 1705557"/>
              <a:gd name="connsiteX136" fmla="*/ 5596538 w 10232859"/>
              <a:gd name="connsiteY136" fmla="*/ 297667 h 1705557"/>
              <a:gd name="connsiteX137" fmla="*/ 5632514 w 10232859"/>
              <a:gd name="connsiteY137" fmla="*/ 308476 h 1705557"/>
              <a:gd name="connsiteX138" fmla="*/ 5640005 w 10232859"/>
              <a:gd name="connsiteY138" fmla="*/ 310131 h 1705557"/>
              <a:gd name="connsiteX139" fmla="*/ 5640259 w 10232859"/>
              <a:gd name="connsiteY139" fmla="*/ 309949 h 1705557"/>
              <a:gd name="connsiteX140" fmla="*/ 5648365 w 10232859"/>
              <a:gd name="connsiteY140" fmla="*/ 311268 h 1705557"/>
              <a:gd name="connsiteX141" fmla="*/ 5653662 w 10232859"/>
              <a:gd name="connsiteY141" fmla="*/ 313149 h 1705557"/>
              <a:gd name="connsiteX142" fmla="*/ 5668196 w 10232859"/>
              <a:gd name="connsiteY142" fmla="*/ 316360 h 1705557"/>
              <a:gd name="connsiteX143" fmla="*/ 5673886 w 10232859"/>
              <a:gd name="connsiteY143" fmla="*/ 316040 h 1705557"/>
              <a:gd name="connsiteX144" fmla="*/ 5677139 w 10232859"/>
              <a:gd name="connsiteY144" fmla="*/ 313859 h 1705557"/>
              <a:gd name="connsiteX145" fmla="*/ 5708983 w 10232859"/>
              <a:gd name="connsiteY145" fmla="*/ 313188 h 1705557"/>
              <a:gd name="connsiteX146" fmla="*/ 5773909 w 10232859"/>
              <a:gd name="connsiteY146" fmla="*/ 318575 h 1705557"/>
              <a:gd name="connsiteX147" fmla="*/ 5809500 w 10232859"/>
              <a:gd name="connsiteY147" fmla="*/ 324964 h 1705557"/>
              <a:gd name="connsiteX148" fmla="*/ 5908729 w 10232859"/>
              <a:gd name="connsiteY148" fmla="*/ 338849 h 1705557"/>
              <a:gd name="connsiteX149" fmla="*/ 6009654 w 10232859"/>
              <a:gd name="connsiteY149" fmla="*/ 350040 h 1705557"/>
              <a:gd name="connsiteX150" fmla="*/ 6067487 w 10232859"/>
              <a:gd name="connsiteY150" fmla="*/ 340226 h 1705557"/>
              <a:gd name="connsiteX151" fmla="*/ 6073281 w 10232859"/>
              <a:gd name="connsiteY151" fmla="*/ 340830 h 1705557"/>
              <a:gd name="connsiteX152" fmla="*/ 6086225 w 10232859"/>
              <a:gd name="connsiteY152" fmla="*/ 346135 h 1705557"/>
              <a:gd name="connsiteX153" fmla="*/ 6105063 w 10232859"/>
              <a:gd name="connsiteY153" fmla="*/ 353854 h 1705557"/>
              <a:gd name="connsiteX154" fmla="*/ 6135796 w 10232859"/>
              <a:gd name="connsiteY154" fmla="*/ 369657 h 1705557"/>
              <a:gd name="connsiteX155" fmla="*/ 6195166 w 10232859"/>
              <a:gd name="connsiteY155" fmla="*/ 366704 h 1705557"/>
              <a:gd name="connsiteX156" fmla="*/ 6216259 w 10232859"/>
              <a:gd name="connsiteY156" fmla="*/ 369879 h 1705557"/>
              <a:gd name="connsiteX157" fmla="*/ 6228331 w 10232859"/>
              <a:gd name="connsiteY157" fmla="*/ 370548 h 1705557"/>
              <a:gd name="connsiteX158" fmla="*/ 6229602 w 10232859"/>
              <a:gd name="connsiteY158" fmla="*/ 369928 h 1705557"/>
              <a:gd name="connsiteX159" fmla="*/ 6258988 w 10232859"/>
              <a:gd name="connsiteY159" fmla="*/ 385174 h 1705557"/>
              <a:gd name="connsiteX160" fmla="*/ 6264106 w 10232859"/>
              <a:gd name="connsiteY160" fmla="*/ 385655 h 1705557"/>
              <a:gd name="connsiteX161" fmla="*/ 6281703 w 10232859"/>
              <a:gd name="connsiteY161" fmla="*/ 397568 h 1705557"/>
              <a:gd name="connsiteX162" fmla="*/ 6291622 w 10232859"/>
              <a:gd name="connsiteY162" fmla="*/ 402669 h 1705557"/>
              <a:gd name="connsiteX163" fmla="*/ 6292712 w 10232859"/>
              <a:gd name="connsiteY163" fmla="*/ 406285 h 1705557"/>
              <a:gd name="connsiteX164" fmla="*/ 6308227 w 10232859"/>
              <a:gd name="connsiteY164" fmla="*/ 412710 h 1705557"/>
              <a:gd name="connsiteX165" fmla="*/ 6328981 w 10232859"/>
              <a:gd name="connsiteY165" fmla="*/ 416009 h 1705557"/>
              <a:gd name="connsiteX166" fmla="*/ 6368693 w 10232859"/>
              <a:gd name="connsiteY166" fmla="*/ 424359 h 1705557"/>
              <a:gd name="connsiteX167" fmla="*/ 6414811 w 10232859"/>
              <a:gd name="connsiteY167" fmla="*/ 458714 h 1705557"/>
              <a:gd name="connsiteX168" fmla="*/ 6467879 w 10232859"/>
              <a:gd name="connsiteY168" fmla="*/ 474762 h 1705557"/>
              <a:gd name="connsiteX169" fmla="*/ 6564351 w 10232859"/>
              <a:gd name="connsiteY169" fmla="*/ 544032 h 1705557"/>
              <a:gd name="connsiteX170" fmla="*/ 6711178 w 10232859"/>
              <a:gd name="connsiteY170" fmla="*/ 580124 h 1705557"/>
              <a:gd name="connsiteX171" fmla="*/ 6764036 w 10232859"/>
              <a:gd name="connsiteY171" fmla="*/ 595457 h 1705557"/>
              <a:gd name="connsiteX172" fmla="*/ 6858983 w 10232859"/>
              <a:gd name="connsiteY172" fmla="*/ 630237 h 1705557"/>
              <a:gd name="connsiteX173" fmla="*/ 6910661 w 10232859"/>
              <a:gd name="connsiteY173" fmla="*/ 641134 h 1705557"/>
              <a:gd name="connsiteX174" fmla="*/ 6944111 w 10232859"/>
              <a:gd name="connsiteY174" fmla="*/ 666016 h 1705557"/>
              <a:gd name="connsiteX175" fmla="*/ 6965771 w 10232859"/>
              <a:gd name="connsiteY175" fmla="*/ 666445 h 1705557"/>
              <a:gd name="connsiteX176" fmla="*/ 6969639 w 10232859"/>
              <a:gd name="connsiteY176" fmla="*/ 666351 h 1705557"/>
              <a:gd name="connsiteX177" fmla="*/ 6982242 w 10232859"/>
              <a:gd name="connsiteY177" fmla="*/ 669626 h 1705557"/>
              <a:gd name="connsiteX178" fmla="*/ 6989387 w 10232859"/>
              <a:gd name="connsiteY178" fmla="*/ 665988 h 1705557"/>
              <a:gd name="connsiteX179" fmla="*/ 7010930 w 10232859"/>
              <a:gd name="connsiteY179" fmla="*/ 667648 h 1705557"/>
              <a:gd name="connsiteX180" fmla="*/ 7033125 w 10232859"/>
              <a:gd name="connsiteY180" fmla="*/ 674950 h 1705557"/>
              <a:gd name="connsiteX181" fmla="*/ 7134461 w 10232859"/>
              <a:gd name="connsiteY181" fmla="*/ 714706 h 1705557"/>
              <a:gd name="connsiteX182" fmla="*/ 7197450 w 10232859"/>
              <a:gd name="connsiteY182" fmla="*/ 735608 h 1705557"/>
              <a:gd name="connsiteX183" fmla="*/ 7225084 w 10232859"/>
              <a:gd name="connsiteY183" fmla="*/ 739019 h 1705557"/>
              <a:gd name="connsiteX184" fmla="*/ 7261183 w 10232859"/>
              <a:gd name="connsiteY184" fmla="*/ 746827 h 1705557"/>
              <a:gd name="connsiteX185" fmla="*/ 7327760 w 10232859"/>
              <a:gd name="connsiteY185" fmla="*/ 757100 h 1705557"/>
              <a:gd name="connsiteX186" fmla="*/ 7412222 w 10232859"/>
              <a:gd name="connsiteY186" fmla="*/ 777001 h 1705557"/>
              <a:gd name="connsiteX187" fmla="*/ 7457904 w 10232859"/>
              <a:gd name="connsiteY187" fmla="*/ 810835 h 1705557"/>
              <a:gd name="connsiteX188" fmla="*/ 7465795 w 10232859"/>
              <a:gd name="connsiteY188" fmla="*/ 809112 h 1705557"/>
              <a:gd name="connsiteX189" fmla="*/ 7505046 w 10232859"/>
              <a:gd name="connsiteY189" fmla="*/ 823031 h 1705557"/>
              <a:gd name="connsiteX190" fmla="*/ 7623220 w 10232859"/>
              <a:gd name="connsiteY190" fmla="*/ 895034 h 1705557"/>
              <a:gd name="connsiteX191" fmla="*/ 7700458 w 10232859"/>
              <a:gd name="connsiteY191" fmla="*/ 921593 h 1705557"/>
              <a:gd name="connsiteX192" fmla="*/ 7730988 w 10232859"/>
              <a:gd name="connsiteY192" fmla="*/ 927270 h 1705557"/>
              <a:gd name="connsiteX193" fmla="*/ 7781942 w 10232859"/>
              <a:gd name="connsiteY193" fmla="*/ 937017 h 1705557"/>
              <a:gd name="connsiteX194" fmla="*/ 7827704 w 10232859"/>
              <a:gd name="connsiteY194" fmla="*/ 935072 h 1705557"/>
              <a:gd name="connsiteX195" fmla="*/ 7867270 w 10232859"/>
              <a:gd name="connsiteY195" fmla="*/ 946880 h 1705557"/>
              <a:gd name="connsiteX196" fmla="*/ 7866538 w 10232859"/>
              <a:gd name="connsiteY196" fmla="*/ 961559 h 1705557"/>
              <a:gd name="connsiteX197" fmla="*/ 7912084 w 10232859"/>
              <a:gd name="connsiteY197" fmla="*/ 970314 h 1705557"/>
              <a:gd name="connsiteX198" fmla="*/ 7982264 w 10232859"/>
              <a:gd name="connsiteY198" fmla="*/ 982287 h 1705557"/>
              <a:gd name="connsiteX199" fmla="*/ 7991272 w 10232859"/>
              <a:gd name="connsiteY199" fmla="*/ 987618 h 1705557"/>
              <a:gd name="connsiteX200" fmla="*/ 8006496 w 10232859"/>
              <a:gd name="connsiteY200" fmla="*/ 979353 h 1705557"/>
              <a:gd name="connsiteX201" fmla="*/ 8034497 w 10232859"/>
              <a:gd name="connsiteY201" fmla="*/ 978568 h 1705557"/>
              <a:gd name="connsiteX202" fmla="*/ 8150881 w 10232859"/>
              <a:gd name="connsiteY202" fmla="*/ 996925 h 1705557"/>
              <a:gd name="connsiteX203" fmla="*/ 8172106 w 10232859"/>
              <a:gd name="connsiteY203" fmla="*/ 997026 h 1705557"/>
              <a:gd name="connsiteX204" fmla="*/ 8196076 w 10232859"/>
              <a:gd name="connsiteY204" fmla="*/ 1006592 h 1705557"/>
              <a:gd name="connsiteX205" fmla="*/ 8247463 w 10232859"/>
              <a:gd name="connsiteY205" fmla="*/ 1022846 h 1705557"/>
              <a:gd name="connsiteX206" fmla="*/ 8279272 w 10232859"/>
              <a:gd name="connsiteY206" fmla="*/ 1039435 h 1705557"/>
              <a:gd name="connsiteX207" fmla="*/ 8289611 w 10232859"/>
              <a:gd name="connsiteY207" fmla="*/ 1035144 h 1705557"/>
              <a:gd name="connsiteX208" fmla="*/ 8311483 w 10232859"/>
              <a:gd name="connsiteY208" fmla="*/ 1035913 h 1705557"/>
              <a:gd name="connsiteX209" fmla="*/ 8399489 w 10232859"/>
              <a:gd name="connsiteY209" fmla="*/ 1055076 h 1705557"/>
              <a:gd name="connsiteX210" fmla="*/ 8415973 w 10232859"/>
              <a:gd name="connsiteY210" fmla="*/ 1056174 h 1705557"/>
              <a:gd name="connsiteX211" fmla="*/ 8433326 w 10232859"/>
              <a:gd name="connsiteY211" fmla="*/ 1064395 h 1705557"/>
              <a:gd name="connsiteX212" fmla="*/ 8502328 w 10232859"/>
              <a:gd name="connsiteY212" fmla="*/ 1098012 h 1705557"/>
              <a:gd name="connsiteX213" fmla="*/ 8534346 w 10232859"/>
              <a:gd name="connsiteY213" fmla="*/ 1113494 h 1705557"/>
              <a:gd name="connsiteX214" fmla="*/ 8534980 w 10232859"/>
              <a:gd name="connsiteY214" fmla="*/ 1117375 h 1705557"/>
              <a:gd name="connsiteX215" fmla="*/ 8544104 w 10232859"/>
              <a:gd name="connsiteY215" fmla="*/ 1114920 h 1705557"/>
              <a:gd name="connsiteX216" fmla="*/ 8567742 w 10232859"/>
              <a:gd name="connsiteY216" fmla="*/ 1124104 h 1705557"/>
              <a:gd name="connsiteX217" fmla="*/ 8633779 w 10232859"/>
              <a:gd name="connsiteY217" fmla="*/ 1145740 h 1705557"/>
              <a:gd name="connsiteX218" fmla="*/ 8676965 w 10232859"/>
              <a:gd name="connsiteY218" fmla="*/ 1163463 h 1705557"/>
              <a:gd name="connsiteX219" fmla="*/ 8698944 w 10232859"/>
              <a:gd name="connsiteY219" fmla="*/ 1163453 h 1705557"/>
              <a:gd name="connsiteX220" fmla="*/ 8711456 w 10232859"/>
              <a:gd name="connsiteY220" fmla="*/ 1175731 h 1705557"/>
              <a:gd name="connsiteX221" fmla="*/ 8732793 w 10232859"/>
              <a:gd name="connsiteY221" fmla="*/ 1179486 h 1705557"/>
              <a:gd name="connsiteX222" fmla="*/ 8751897 w 10232859"/>
              <a:gd name="connsiteY222" fmla="*/ 1197400 h 1705557"/>
              <a:gd name="connsiteX223" fmla="*/ 8793564 w 10232859"/>
              <a:gd name="connsiteY223" fmla="*/ 1179086 h 1705557"/>
              <a:gd name="connsiteX224" fmla="*/ 8834270 w 10232859"/>
              <a:gd name="connsiteY224" fmla="*/ 1213138 h 1705557"/>
              <a:gd name="connsiteX225" fmla="*/ 8853872 w 10232859"/>
              <a:gd name="connsiteY225" fmla="*/ 1221228 h 1705557"/>
              <a:gd name="connsiteX226" fmla="*/ 8861901 w 10232859"/>
              <a:gd name="connsiteY226" fmla="*/ 1217889 h 1705557"/>
              <a:gd name="connsiteX227" fmla="*/ 8874168 w 10232859"/>
              <a:gd name="connsiteY227" fmla="*/ 1220481 h 1705557"/>
              <a:gd name="connsiteX228" fmla="*/ 8871123 w 10232859"/>
              <a:gd name="connsiteY228" fmla="*/ 1227674 h 1705557"/>
              <a:gd name="connsiteX229" fmla="*/ 8903537 w 10232859"/>
              <a:gd name="connsiteY229" fmla="*/ 1237102 h 1705557"/>
              <a:gd name="connsiteX230" fmla="*/ 8933767 w 10232859"/>
              <a:gd name="connsiteY230" fmla="*/ 1269882 h 1705557"/>
              <a:gd name="connsiteX231" fmla="*/ 8985765 w 10232859"/>
              <a:gd name="connsiteY231" fmla="*/ 1294178 h 1705557"/>
              <a:gd name="connsiteX232" fmla="*/ 9071444 w 10232859"/>
              <a:gd name="connsiteY232" fmla="*/ 1323819 h 1705557"/>
              <a:gd name="connsiteX233" fmla="*/ 9096711 w 10232859"/>
              <a:gd name="connsiteY233" fmla="*/ 1334291 h 1705557"/>
              <a:gd name="connsiteX234" fmla="*/ 9338853 w 10232859"/>
              <a:gd name="connsiteY234" fmla="*/ 1454560 h 1705557"/>
              <a:gd name="connsiteX235" fmla="*/ 9520814 w 10232859"/>
              <a:gd name="connsiteY235" fmla="*/ 1456341 h 1705557"/>
              <a:gd name="connsiteX236" fmla="*/ 9702271 w 10232859"/>
              <a:gd name="connsiteY236" fmla="*/ 1495067 h 1705557"/>
              <a:gd name="connsiteX237" fmla="*/ 9744273 w 10232859"/>
              <a:gd name="connsiteY237" fmla="*/ 1530026 h 1705557"/>
              <a:gd name="connsiteX238" fmla="*/ 9771903 w 10232859"/>
              <a:gd name="connsiteY238" fmla="*/ 1536548 h 1705557"/>
              <a:gd name="connsiteX239" fmla="*/ 9818565 w 10232859"/>
              <a:gd name="connsiteY239" fmla="*/ 1545059 h 1705557"/>
              <a:gd name="connsiteX240" fmla="*/ 9882202 w 10232859"/>
              <a:gd name="connsiteY240" fmla="*/ 1572402 h 1705557"/>
              <a:gd name="connsiteX241" fmla="*/ 10022025 w 10232859"/>
              <a:gd name="connsiteY241" fmla="*/ 1606210 h 1705557"/>
              <a:gd name="connsiteX242" fmla="*/ 10220406 w 10232859"/>
              <a:gd name="connsiteY242" fmla="*/ 1683519 h 1705557"/>
              <a:gd name="connsiteX243" fmla="*/ 10232859 w 10232859"/>
              <a:gd name="connsiteY243" fmla="*/ 1705557 h 1705557"/>
              <a:gd name="connsiteX244" fmla="*/ 0 w 10232859"/>
              <a:gd name="connsiteY244" fmla="*/ 1705557 h 1705557"/>
              <a:gd name="connsiteX245" fmla="*/ 0 w 10232859"/>
              <a:gd name="connsiteY245" fmla="*/ 28342 h 1705557"/>
              <a:gd name="connsiteX246" fmla="*/ 8097 w 10232859"/>
              <a:gd name="connsiteY246" fmla="*/ 30869 h 1705557"/>
              <a:gd name="connsiteX247" fmla="*/ 77128 w 10232859"/>
              <a:gd name="connsiteY247" fmla="*/ 13381 h 1705557"/>
              <a:gd name="connsiteX248" fmla="*/ 188338 w 10232859"/>
              <a:gd name="connsiteY248" fmla="*/ 11593 h 1705557"/>
              <a:gd name="connsiteX249" fmla="*/ 298809 w 10232859"/>
              <a:gd name="connsiteY249" fmla="*/ 12712 h 1705557"/>
              <a:gd name="connsiteX250" fmla="*/ 338985 w 10232859"/>
              <a:gd name="connsiteY250" fmla="*/ 14520 h 1705557"/>
              <a:gd name="connsiteX251" fmla="*/ 409815 w 10232859"/>
              <a:gd name="connsiteY251" fmla="*/ 11559 h 1705557"/>
              <a:gd name="connsiteX252" fmla="*/ 424169 w 10232859"/>
              <a:gd name="connsiteY252" fmla="*/ 880 h 1705557"/>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11246 w 10232859"/>
              <a:gd name="connsiteY41" fmla="*/ 233408 h 1699043"/>
              <a:gd name="connsiteX42" fmla="*/ 2364066 w 10232859"/>
              <a:gd name="connsiteY42" fmla="*/ 218237 h 1699043"/>
              <a:gd name="connsiteX43" fmla="*/ 2400814 w 10232859"/>
              <a:gd name="connsiteY43" fmla="*/ 227165 h 1699043"/>
              <a:gd name="connsiteX44" fmla="*/ 2408414 w 10232859"/>
              <a:gd name="connsiteY44" fmla="*/ 228429 h 1699043"/>
              <a:gd name="connsiteX45" fmla="*/ 2408650 w 10232859"/>
              <a:gd name="connsiteY45" fmla="*/ 228234 h 1699043"/>
              <a:gd name="connsiteX46" fmla="*/ 2416835 w 10232859"/>
              <a:gd name="connsiteY46" fmla="*/ 229128 h 1699043"/>
              <a:gd name="connsiteX47" fmla="*/ 2422271 w 10232859"/>
              <a:gd name="connsiteY47" fmla="*/ 230733 h 1699043"/>
              <a:gd name="connsiteX48" fmla="*/ 2490341 w 10232859"/>
              <a:gd name="connsiteY48" fmla="*/ 211074 h 1699043"/>
              <a:gd name="connsiteX49" fmla="*/ 2588929 w 10232859"/>
              <a:gd name="connsiteY49" fmla="*/ 200980 h 1699043"/>
              <a:gd name="connsiteX50" fmla="*/ 2687426 w 10232859"/>
              <a:gd name="connsiteY50" fmla="*/ 193848 h 1699043"/>
              <a:gd name="connsiteX51" fmla="*/ 2723517 w 10232859"/>
              <a:gd name="connsiteY51" fmla="*/ 192652 h 1699043"/>
              <a:gd name="connsiteX52" fmla="*/ 2785956 w 10232859"/>
              <a:gd name="connsiteY52" fmla="*/ 184404 h 1699043"/>
              <a:gd name="connsiteX53" fmla="*/ 2813378 w 10232859"/>
              <a:gd name="connsiteY53" fmla="*/ 176833 h 1699043"/>
              <a:gd name="connsiteX54" fmla="*/ 2814782 w 10232859"/>
              <a:gd name="connsiteY54" fmla="*/ 177153 h 1699043"/>
              <a:gd name="connsiteX55" fmla="*/ 2816580 w 10232859"/>
              <a:gd name="connsiteY55" fmla="*/ 174366 h 1699043"/>
              <a:gd name="connsiteX56" fmla="*/ 2821623 w 10232859"/>
              <a:gd name="connsiteY56" fmla="*/ 172875 h 1699043"/>
              <a:gd name="connsiteX57" fmla="*/ 2836688 w 10232859"/>
              <a:gd name="connsiteY57" fmla="*/ 172971 h 1699043"/>
              <a:gd name="connsiteX58" fmla="*/ 2842564 w 10232859"/>
              <a:gd name="connsiteY58" fmla="*/ 173695 h 1699043"/>
              <a:gd name="connsiteX59" fmla="*/ 2850712 w 10232859"/>
              <a:gd name="connsiteY59" fmla="*/ 173290 h 1699043"/>
              <a:gd name="connsiteX60" fmla="*/ 2850846 w 10232859"/>
              <a:gd name="connsiteY60" fmla="*/ 173062 h 1699043"/>
              <a:gd name="connsiteX61" fmla="*/ 2858611 w 10232859"/>
              <a:gd name="connsiteY61" fmla="*/ 173112 h 1699043"/>
              <a:gd name="connsiteX62" fmla="*/ 2897454 w 10232859"/>
              <a:gd name="connsiteY62" fmla="*/ 176114 h 1699043"/>
              <a:gd name="connsiteX63" fmla="*/ 2940369 w 10232859"/>
              <a:gd name="connsiteY63" fmla="*/ 152944 h 1699043"/>
              <a:gd name="connsiteX64" fmla="*/ 2959670 w 10232859"/>
              <a:gd name="connsiteY64" fmla="*/ 148367 h 1699043"/>
              <a:gd name="connsiteX65" fmla="*/ 2969615 w 10232859"/>
              <a:gd name="connsiteY65" fmla="*/ 144755 h 1699043"/>
              <a:gd name="connsiteX66" fmla="*/ 2970000 w 10232859"/>
              <a:gd name="connsiteY66" fmla="*/ 143776 h 1699043"/>
              <a:gd name="connsiteX67" fmla="*/ 3007272 w 10232859"/>
              <a:gd name="connsiteY67" fmla="*/ 146766 h 1699043"/>
              <a:gd name="connsiteX68" fmla="*/ 3011677 w 10232859"/>
              <a:gd name="connsiteY68" fmla="*/ 145404 h 1699043"/>
              <a:gd name="connsiteX69" fmla="*/ 3036668 w 10232859"/>
              <a:gd name="connsiteY69" fmla="*/ 149604 h 1699043"/>
              <a:gd name="connsiteX70" fmla="*/ 3049208 w 10232859"/>
              <a:gd name="connsiteY70" fmla="*/ 150573 h 1699043"/>
              <a:gd name="connsiteX71" fmla="*/ 3053517 w 10232859"/>
              <a:gd name="connsiteY71" fmla="*/ 153322 h 1699043"/>
              <a:gd name="connsiteX72" fmla="*/ 3071637 w 10232859"/>
              <a:gd name="connsiteY72" fmla="*/ 153496 h 1699043"/>
              <a:gd name="connsiteX73" fmla="*/ 3110077 w 10232859"/>
              <a:gd name="connsiteY73" fmla="*/ 149202 h 1699043"/>
              <a:gd name="connsiteX74" fmla="*/ 3173743 w 10232859"/>
              <a:gd name="connsiteY74" fmla="*/ 159581 h 1699043"/>
              <a:gd name="connsiteX75" fmla="*/ 3254203 w 10232859"/>
              <a:gd name="connsiteY75" fmla="*/ 151756 h 1699043"/>
              <a:gd name="connsiteX76" fmla="*/ 3380350 w 10232859"/>
              <a:gd name="connsiteY76" fmla="*/ 151151 h 1699043"/>
              <a:gd name="connsiteX77" fmla="*/ 3476147 w 10232859"/>
              <a:gd name="connsiteY77" fmla="*/ 170925 h 1699043"/>
              <a:gd name="connsiteX78" fmla="*/ 3581876 w 10232859"/>
              <a:gd name="connsiteY78" fmla="*/ 150448 h 1699043"/>
              <a:gd name="connsiteX79" fmla="*/ 3704761 w 10232859"/>
              <a:gd name="connsiteY79" fmla="*/ 150492 h 1699043"/>
              <a:gd name="connsiteX80" fmla="*/ 3755040 w 10232859"/>
              <a:gd name="connsiteY80" fmla="*/ 141978 h 1699043"/>
              <a:gd name="connsiteX81" fmla="*/ 3804689 w 10232859"/>
              <a:gd name="connsiteY81" fmla="*/ 151893 h 1699043"/>
              <a:gd name="connsiteX82" fmla="*/ 3821793 w 10232859"/>
              <a:gd name="connsiteY82" fmla="*/ 144743 h 1699043"/>
              <a:gd name="connsiteX83" fmla="*/ 3824682 w 10232859"/>
              <a:gd name="connsiteY83" fmla="*/ 143319 h 1699043"/>
              <a:gd name="connsiteX84" fmla="*/ 3837536 w 10232859"/>
              <a:gd name="connsiteY84" fmla="*/ 141778 h 1699043"/>
              <a:gd name="connsiteX85" fmla="*/ 3839550 w 10232859"/>
              <a:gd name="connsiteY85" fmla="*/ 136147 h 1699043"/>
              <a:gd name="connsiteX86" fmla="*/ 3857743 w 10232859"/>
              <a:gd name="connsiteY86" fmla="*/ 130104 h 1699043"/>
              <a:gd name="connsiteX87" fmla="*/ 3881852 w 10232859"/>
              <a:gd name="connsiteY87" fmla="*/ 128717 h 1699043"/>
              <a:gd name="connsiteX88" fmla="*/ 3998088 w 10232859"/>
              <a:gd name="connsiteY88" fmla="*/ 127932 h 1699043"/>
              <a:gd name="connsiteX89" fmla="*/ 4066682 w 10232859"/>
              <a:gd name="connsiteY89" fmla="*/ 124147 h 1699043"/>
              <a:gd name="connsiteX90" fmla="*/ 4091246 w 10232859"/>
              <a:gd name="connsiteY90" fmla="*/ 117503 h 1699043"/>
              <a:gd name="connsiteX91" fmla="*/ 4126556 w 10232859"/>
              <a:gd name="connsiteY91" fmla="*/ 111725 h 1699043"/>
              <a:gd name="connsiteX92" fmla="*/ 4187717 w 10232859"/>
              <a:gd name="connsiteY92" fmla="*/ 97496 h 1699043"/>
              <a:gd name="connsiteX93" fmla="*/ 4220826 w 10232859"/>
              <a:gd name="connsiteY93" fmla="*/ 95991 h 1699043"/>
              <a:gd name="connsiteX94" fmla="*/ 4239014 w 10232859"/>
              <a:gd name="connsiteY94" fmla="*/ 90840 h 1699043"/>
              <a:gd name="connsiteX95" fmla="*/ 4246653 w 10232859"/>
              <a:gd name="connsiteY95" fmla="*/ 91360 h 1699043"/>
              <a:gd name="connsiteX96" fmla="*/ 4271841 w 10232859"/>
              <a:gd name="connsiteY96" fmla="*/ 90188 h 1699043"/>
              <a:gd name="connsiteX97" fmla="*/ 4286277 w 10232859"/>
              <a:gd name="connsiteY97" fmla="*/ 90173 h 1699043"/>
              <a:gd name="connsiteX98" fmla="*/ 4292025 w 10232859"/>
              <a:gd name="connsiteY98" fmla="*/ 90407 h 1699043"/>
              <a:gd name="connsiteX99" fmla="*/ 4304713 w 10232859"/>
              <a:gd name="connsiteY99" fmla="*/ 95673 h 1699043"/>
              <a:gd name="connsiteX100" fmla="*/ 4321285 w 10232859"/>
              <a:gd name="connsiteY100" fmla="*/ 93560 h 1699043"/>
              <a:gd name="connsiteX101" fmla="*/ 4339561 w 10232859"/>
              <a:gd name="connsiteY101" fmla="*/ 98806 h 1699043"/>
              <a:gd name="connsiteX102" fmla="*/ 4343990 w 10232859"/>
              <a:gd name="connsiteY102" fmla="*/ 94576 h 1699043"/>
              <a:gd name="connsiteX103" fmla="*/ 4358885 w 10232859"/>
              <a:gd name="connsiteY103" fmla="*/ 90264 h 1699043"/>
              <a:gd name="connsiteX104" fmla="*/ 4371648 w 10232859"/>
              <a:gd name="connsiteY104" fmla="*/ 95312 h 1699043"/>
              <a:gd name="connsiteX105" fmla="*/ 4398380 w 10232859"/>
              <a:gd name="connsiteY105" fmla="*/ 98447 h 1699043"/>
              <a:gd name="connsiteX106" fmla="*/ 4405729 w 10232859"/>
              <a:gd name="connsiteY106" fmla="*/ 97677 h 1699043"/>
              <a:gd name="connsiteX107" fmla="*/ 4431408 w 10232859"/>
              <a:gd name="connsiteY107" fmla="*/ 104311 h 1699043"/>
              <a:gd name="connsiteX108" fmla="*/ 4472183 w 10232859"/>
              <a:gd name="connsiteY108" fmla="*/ 109916 h 1699043"/>
              <a:gd name="connsiteX109" fmla="*/ 4518828 w 10232859"/>
              <a:gd name="connsiteY109" fmla="*/ 112600 h 1699043"/>
              <a:gd name="connsiteX110" fmla="*/ 4532040 w 10232859"/>
              <a:gd name="connsiteY110" fmla="*/ 117793 h 1699043"/>
              <a:gd name="connsiteX111" fmla="*/ 4617778 w 10232859"/>
              <a:gd name="connsiteY111" fmla="*/ 130479 h 1699043"/>
              <a:gd name="connsiteX112" fmla="*/ 4641872 w 10232859"/>
              <a:gd name="connsiteY112" fmla="*/ 134207 h 1699043"/>
              <a:gd name="connsiteX113" fmla="*/ 4662766 w 10232859"/>
              <a:gd name="connsiteY113" fmla="*/ 132438 h 1699043"/>
              <a:gd name="connsiteX114" fmla="*/ 4667770 w 10232859"/>
              <a:gd name="connsiteY114" fmla="*/ 127694 h 1699043"/>
              <a:gd name="connsiteX115" fmla="*/ 4681052 w 10232859"/>
              <a:gd name="connsiteY115" fmla="*/ 128947 h 1699043"/>
              <a:gd name="connsiteX116" fmla="*/ 4684624 w 10232859"/>
              <a:gd name="connsiteY116" fmla="*/ 128241 h 1699043"/>
              <a:gd name="connsiteX117" fmla="*/ 4705061 w 10232859"/>
              <a:gd name="connsiteY117" fmla="*/ 125234 h 1699043"/>
              <a:gd name="connsiteX118" fmla="*/ 4747746 w 10232859"/>
              <a:gd name="connsiteY118" fmla="*/ 144617 h 1699043"/>
              <a:gd name="connsiteX119" fmla="*/ 4801045 w 10232859"/>
              <a:gd name="connsiteY119" fmla="*/ 147239 h 1699043"/>
              <a:gd name="connsiteX120" fmla="*/ 5001600 w 10232859"/>
              <a:gd name="connsiteY120" fmla="*/ 190239 h 1699043"/>
              <a:gd name="connsiteX121" fmla="*/ 5033465 w 10232859"/>
              <a:gd name="connsiteY121" fmla="*/ 175915 h 1699043"/>
              <a:gd name="connsiteX122" fmla="*/ 5115965 w 10232859"/>
              <a:gd name="connsiteY122" fmla="*/ 186069 h 1699043"/>
              <a:gd name="connsiteX123" fmla="*/ 5237936 w 10232859"/>
              <a:gd name="connsiteY123" fmla="*/ 239508 h 1699043"/>
              <a:gd name="connsiteX124" fmla="*/ 5290566 w 10232859"/>
              <a:gd name="connsiteY124" fmla="*/ 263295 h 1699043"/>
              <a:gd name="connsiteX125" fmla="*/ 5344878 w 10232859"/>
              <a:gd name="connsiteY125" fmla="*/ 276360 h 1699043"/>
              <a:gd name="connsiteX126" fmla="*/ 5413398 w 10232859"/>
              <a:gd name="connsiteY126" fmla="*/ 276235 h 1699043"/>
              <a:gd name="connsiteX127" fmla="*/ 5415629 w 10232859"/>
              <a:gd name="connsiteY127" fmla="*/ 275768 h 1699043"/>
              <a:gd name="connsiteX128" fmla="*/ 5433078 w 10232859"/>
              <a:gd name="connsiteY128" fmla="*/ 279684 h 1699043"/>
              <a:gd name="connsiteX129" fmla="*/ 5435759 w 10232859"/>
              <a:gd name="connsiteY129" fmla="*/ 283100 h 1699043"/>
              <a:gd name="connsiteX130" fmla="*/ 5447372 w 10232859"/>
              <a:gd name="connsiteY130" fmla="*/ 286587 h 1699043"/>
              <a:gd name="connsiteX131" fmla="*/ 5469289 w 10232859"/>
              <a:gd name="connsiteY131" fmla="*/ 295620 h 1699043"/>
              <a:gd name="connsiteX132" fmla="*/ 5508752 w 10232859"/>
              <a:gd name="connsiteY132" fmla="*/ 305753 h 1699043"/>
              <a:gd name="connsiteX133" fmla="*/ 5509657 w 10232859"/>
              <a:gd name="connsiteY133" fmla="*/ 304936 h 1699043"/>
              <a:gd name="connsiteX134" fmla="*/ 5521245 w 10232859"/>
              <a:gd name="connsiteY134" fmla="*/ 303688 h 1699043"/>
              <a:gd name="connsiteX135" fmla="*/ 5542415 w 10232859"/>
              <a:gd name="connsiteY135" fmla="*/ 303495 h 1699043"/>
              <a:gd name="connsiteX136" fmla="*/ 5596538 w 10232859"/>
              <a:gd name="connsiteY136" fmla="*/ 291153 h 1699043"/>
              <a:gd name="connsiteX137" fmla="*/ 5632514 w 10232859"/>
              <a:gd name="connsiteY137" fmla="*/ 301962 h 1699043"/>
              <a:gd name="connsiteX138" fmla="*/ 5640005 w 10232859"/>
              <a:gd name="connsiteY138" fmla="*/ 303617 h 1699043"/>
              <a:gd name="connsiteX139" fmla="*/ 5640259 w 10232859"/>
              <a:gd name="connsiteY139" fmla="*/ 303435 h 1699043"/>
              <a:gd name="connsiteX140" fmla="*/ 5648365 w 10232859"/>
              <a:gd name="connsiteY140" fmla="*/ 304754 h 1699043"/>
              <a:gd name="connsiteX141" fmla="*/ 5653662 w 10232859"/>
              <a:gd name="connsiteY141" fmla="*/ 306635 h 1699043"/>
              <a:gd name="connsiteX142" fmla="*/ 5668196 w 10232859"/>
              <a:gd name="connsiteY142" fmla="*/ 309846 h 1699043"/>
              <a:gd name="connsiteX143" fmla="*/ 5673886 w 10232859"/>
              <a:gd name="connsiteY143" fmla="*/ 309526 h 1699043"/>
              <a:gd name="connsiteX144" fmla="*/ 5677139 w 10232859"/>
              <a:gd name="connsiteY144" fmla="*/ 307345 h 1699043"/>
              <a:gd name="connsiteX145" fmla="*/ 5708983 w 10232859"/>
              <a:gd name="connsiteY145" fmla="*/ 306674 h 1699043"/>
              <a:gd name="connsiteX146" fmla="*/ 5773909 w 10232859"/>
              <a:gd name="connsiteY146" fmla="*/ 312061 h 1699043"/>
              <a:gd name="connsiteX147" fmla="*/ 5809500 w 10232859"/>
              <a:gd name="connsiteY147" fmla="*/ 318450 h 1699043"/>
              <a:gd name="connsiteX148" fmla="*/ 5908729 w 10232859"/>
              <a:gd name="connsiteY148" fmla="*/ 332335 h 1699043"/>
              <a:gd name="connsiteX149" fmla="*/ 6009654 w 10232859"/>
              <a:gd name="connsiteY149" fmla="*/ 343526 h 1699043"/>
              <a:gd name="connsiteX150" fmla="*/ 6067487 w 10232859"/>
              <a:gd name="connsiteY150" fmla="*/ 333712 h 1699043"/>
              <a:gd name="connsiteX151" fmla="*/ 6073281 w 10232859"/>
              <a:gd name="connsiteY151" fmla="*/ 334316 h 1699043"/>
              <a:gd name="connsiteX152" fmla="*/ 6086225 w 10232859"/>
              <a:gd name="connsiteY152" fmla="*/ 339621 h 1699043"/>
              <a:gd name="connsiteX153" fmla="*/ 6105063 w 10232859"/>
              <a:gd name="connsiteY153" fmla="*/ 347340 h 1699043"/>
              <a:gd name="connsiteX154" fmla="*/ 6135796 w 10232859"/>
              <a:gd name="connsiteY154" fmla="*/ 363143 h 1699043"/>
              <a:gd name="connsiteX155" fmla="*/ 6195166 w 10232859"/>
              <a:gd name="connsiteY155" fmla="*/ 360190 h 1699043"/>
              <a:gd name="connsiteX156" fmla="*/ 6216259 w 10232859"/>
              <a:gd name="connsiteY156" fmla="*/ 363365 h 1699043"/>
              <a:gd name="connsiteX157" fmla="*/ 6228331 w 10232859"/>
              <a:gd name="connsiteY157" fmla="*/ 364034 h 1699043"/>
              <a:gd name="connsiteX158" fmla="*/ 6229602 w 10232859"/>
              <a:gd name="connsiteY158" fmla="*/ 363414 h 1699043"/>
              <a:gd name="connsiteX159" fmla="*/ 6258988 w 10232859"/>
              <a:gd name="connsiteY159" fmla="*/ 378660 h 1699043"/>
              <a:gd name="connsiteX160" fmla="*/ 6264106 w 10232859"/>
              <a:gd name="connsiteY160" fmla="*/ 379141 h 1699043"/>
              <a:gd name="connsiteX161" fmla="*/ 6281703 w 10232859"/>
              <a:gd name="connsiteY161" fmla="*/ 391054 h 1699043"/>
              <a:gd name="connsiteX162" fmla="*/ 6291622 w 10232859"/>
              <a:gd name="connsiteY162" fmla="*/ 396155 h 1699043"/>
              <a:gd name="connsiteX163" fmla="*/ 6292712 w 10232859"/>
              <a:gd name="connsiteY163" fmla="*/ 399771 h 1699043"/>
              <a:gd name="connsiteX164" fmla="*/ 6308227 w 10232859"/>
              <a:gd name="connsiteY164" fmla="*/ 406196 h 1699043"/>
              <a:gd name="connsiteX165" fmla="*/ 6328981 w 10232859"/>
              <a:gd name="connsiteY165" fmla="*/ 409495 h 1699043"/>
              <a:gd name="connsiteX166" fmla="*/ 6368693 w 10232859"/>
              <a:gd name="connsiteY166" fmla="*/ 417845 h 1699043"/>
              <a:gd name="connsiteX167" fmla="*/ 6414811 w 10232859"/>
              <a:gd name="connsiteY167" fmla="*/ 452200 h 1699043"/>
              <a:gd name="connsiteX168" fmla="*/ 6467879 w 10232859"/>
              <a:gd name="connsiteY168" fmla="*/ 468248 h 1699043"/>
              <a:gd name="connsiteX169" fmla="*/ 6564351 w 10232859"/>
              <a:gd name="connsiteY169" fmla="*/ 537518 h 1699043"/>
              <a:gd name="connsiteX170" fmla="*/ 6711178 w 10232859"/>
              <a:gd name="connsiteY170" fmla="*/ 573610 h 1699043"/>
              <a:gd name="connsiteX171" fmla="*/ 6764036 w 10232859"/>
              <a:gd name="connsiteY171" fmla="*/ 588943 h 1699043"/>
              <a:gd name="connsiteX172" fmla="*/ 6858983 w 10232859"/>
              <a:gd name="connsiteY172" fmla="*/ 623723 h 1699043"/>
              <a:gd name="connsiteX173" fmla="*/ 6910661 w 10232859"/>
              <a:gd name="connsiteY173" fmla="*/ 634620 h 1699043"/>
              <a:gd name="connsiteX174" fmla="*/ 6944111 w 10232859"/>
              <a:gd name="connsiteY174" fmla="*/ 659502 h 1699043"/>
              <a:gd name="connsiteX175" fmla="*/ 6965771 w 10232859"/>
              <a:gd name="connsiteY175" fmla="*/ 659931 h 1699043"/>
              <a:gd name="connsiteX176" fmla="*/ 6969639 w 10232859"/>
              <a:gd name="connsiteY176" fmla="*/ 659837 h 1699043"/>
              <a:gd name="connsiteX177" fmla="*/ 6982242 w 10232859"/>
              <a:gd name="connsiteY177" fmla="*/ 663112 h 1699043"/>
              <a:gd name="connsiteX178" fmla="*/ 6989387 w 10232859"/>
              <a:gd name="connsiteY178" fmla="*/ 659474 h 1699043"/>
              <a:gd name="connsiteX179" fmla="*/ 7010930 w 10232859"/>
              <a:gd name="connsiteY179" fmla="*/ 661134 h 1699043"/>
              <a:gd name="connsiteX180" fmla="*/ 7033125 w 10232859"/>
              <a:gd name="connsiteY180" fmla="*/ 668436 h 1699043"/>
              <a:gd name="connsiteX181" fmla="*/ 7134461 w 10232859"/>
              <a:gd name="connsiteY181" fmla="*/ 708192 h 1699043"/>
              <a:gd name="connsiteX182" fmla="*/ 7197450 w 10232859"/>
              <a:gd name="connsiteY182" fmla="*/ 729094 h 1699043"/>
              <a:gd name="connsiteX183" fmla="*/ 7225084 w 10232859"/>
              <a:gd name="connsiteY183" fmla="*/ 732505 h 1699043"/>
              <a:gd name="connsiteX184" fmla="*/ 7261183 w 10232859"/>
              <a:gd name="connsiteY184" fmla="*/ 740313 h 1699043"/>
              <a:gd name="connsiteX185" fmla="*/ 7327760 w 10232859"/>
              <a:gd name="connsiteY185" fmla="*/ 750586 h 1699043"/>
              <a:gd name="connsiteX186" fmla="*/ 7412222 w 10232859"/>
              <a:gd name="connsiteY186" fmla="*/ 770487 h 1699043"/>
              <a:gd name="connsiteX187" fmla="*/ 7457904 w 10232859"/>
              <a:gd name="connsiteY187" fmla="*/ 804321 h 1699043"/>
              <a:gd name="connsiteX188" fmla="*/ 7465795 w 10232859"/>
              <a:gd name="connsiteY188" fmla="*/ 802598 h 1699043"/>
              <a:gd name="connsiteX189" fmla="*/ 7505046 w 10232859"/>
              <a:gd name="connsiteY189" fmla="*/ 816517 h 1699043"/>
              <a:gd name="connsiteX190" fmla="*/ 7623220 w 10232859"/>
              <a:gd name="connsiteY190" fmla="*/ 888520 h 1699043"/>
              <a:gd name="connsiteX191" fmla="*/ 7700458 w 10232859"/>
              <a:gd name="connsiteY191" fmla="*/ 915079 h 1699043"/>
              <a:gd name="connsiteX192" fmla="*/ 7730988 w 10232859"/>
              <a:gd name="connsiteY192" fmla="*/ 920756 h 1699043"/>
              <a:gd name="connsiteX193" fmla="*/ 7781942 w 10232859"/>
              <a:gd name="connsiteY193" fmla="*/ 930503 h 1699043"/>
              <a:gd name="connsiteX194" fmla="*/ 7827704 w 10232859"/>
              <a:gd name="connsiteY194" fmla="*/ 928558 h 1699043"/>
              <a:gd name="connsiteX195" fmla="*/ 7867270 w 10232859"/>
              <a:gd name="connsiteY195" fmla="*/ 940366 h 1699043"/>
              <a:gd name="connsiteX196" fmla="*/ 7866538 w 10232859"/>
              <a:gd name="connsiteY196" fmla="*/ 955045 h 1699043"/>
              <a:gd name="connsiteX197" fmla="*/ 7912084 w 10232859"/>
              <a:gd name="connsiteY197" fmla="*/ 963800 h 1699043"/>
              <a:gd name="connsiteX198" fmla="*/ 7982264 w 10232859"/>
              <a:gd name="connsiteY198" fmla="*/ 975773 h 1699043"/>
              <a:gd name="connsiteX199" fmla="*/ 7991272 w 10232859"/>
              <a:gd name="connsiteY199" fmla="*/ 981104 h 1699043"/>
              <a:gd name="connsiteX200" fmla="*/ 8006496 w 10232859"/>
              <a:gd name="connsiteY200" fmla="*/ 972839 h 1699043"/>
              <a:gd name="connsiteX201" fmla="*/ 8034497 w 10232859"/>
              <a:gd name="connsiteY201" fmla="*/ 972054 h 1699043"/>
              <a:gd name="connsiteX202" fmla="*/ 8150881 w 10232859"/>
              <a:gd name="connsiteY202" fmla="*/ 990411 h 1699043"/>
              <a:gd name="connsiteX203" fmla="*/ 8172106 w 10232859"/>
              <a:gd name="connsiteY203" fmla="*/ 990512 h 1699043"/>
              <a:gd name="connsiteX204" fmla="*/ 8196076 w 10232859"/>
              <a:gd name="connsiteY204" fmla="*/ 1000078 h 1699043"/>
              <a:gd name="connsiteX205" fmla="*/ 8247463 w 10232859"/>
              <a:gd name="connsiteY205" fmla="*/ 1016332 h 1699043"/>
              <a:gd name="connsiteX206" fmla="*/ 8279272 w 10232859"/>
              <a:gd name="connsiteY206" fmla="*/ 1032921 h 1699043"/>
              <a:gd name="connsiteX207" fmla="*/ 8289611 w 10232859"/>
              <a:gd name="connsiteY207" fmla="*/ 1028630 h 1699043"/>
              <a:gd name="connsiteX208" fmla="*/ 8311483 w 10232859"/>
              <a:gd name="connsiteY208" fmla="*/ 1029399 h 1699043"/>
              <a:gd name="connsiteX209" fmla="*/ 8399489 w 10232859"/>
              <a:gd name="connsiteY209" fmla="*/ 1048562 h 1699043"/>
              <a:gd name="connsiteX210" fmla="*/ 8415973 w 10232859"/>
              <a:gd name="connsiteY210" fmla="*/ 1049660 h 1699043"/>
              <a:gd name="connsiteX211" fmla="*/ 8433326 w 10232859"/>
              <a:gd name="connsiteY211" fmla="*/ 1057881 h 1699043"/>
              <a:gd name="connsiteX212" fmla="*/ 8502328 w 10232859"/>
              <a:gd name="connsiteY212" fmla="*/ 1091498 h 1699043"/>
              <a:gd name="connsiteX213" fmla="*/ 8534346 w 10232859"/>
              <a:gd name="connsiteY213" fmla="*/ 1106980 h 1699043"/>
              <a:gd name="connsiteX214" fmla="*/ 8534980 w 10232859"/>
              <a:gd name="connsiteY214" fmla="*/ 1110861 h 1699043"/>
              <a:gd name="connsiteX215" fmla="*/ 8544104 w 10232859"/>
              <a:gd name="connsiteY215" fmla="*/ 1108406 h 1699043"/>
              <a:gd name="connsiteX216" fmla="*/ 8567742 w 10232859"/>
              <a:gd name="connsiteY216" fmla="*/ 1117590 h 1699043"/>
              <a:gd name="connsiteX217" fmla="*/ 8633779 w 10232859"/>
              <a:gd name="connsiteY217" fmla="*/ 1139226 h 1699043"/>
              <a:gd name="connsiteX218" fmla="*/ 8676965 w 10232859"/>
              <a:gd name="connsiteY218" fmla="*/ 1156949 h 1699043"/>
              <a:gd name="connsiteX219" fmla="*/ 8698944 w 10232859"/>
              <a:gd name="connsiteY219" fmla="*/ 1156939 h 1699043"/>
              <a:gd name="connsiteX220" fmla="*/ 8711456 w 10232859"/>
              <a:gd name="connsiteY220" fmla="*/ 1169217 h 1699043"/>
              <a:gd name="connsiteX221" fmla="*/ 8732793 w 10232859"/>
              <a:gd name="connsiteY221" fmla="*/ 1172972 h 1699043"/>
              <a:gd name="connsiteX222" fmla="*/ 8751897 w 10232859"/>
              <a:gd name="connsiteY222" fmla="*/ 1190886 h 1699043"/>
              <a:gd name="connsiteX223" fmla="*/ 8793564 w 10232859"/>
              <a:gd name="connsiteY223" fmla="*/ 1172572 h 1699043"/>
              <a:gd name="connsiteX224" fmla="*/ 8834270 w 10232859"/>
              <a:gd name="connsiteY224" fmla="*/ 1206624 h 1699043"/>
              <a:gd name="connsiteX225" fmla="*/ 8853872 w 10232859"/>
              <a:gd name="connsiteY225" fmla="*/ 1214714 h 1699043"/>
              <a:gd name="connsiteX226" fmla="*/ 8861901 w 10232859"/>
              <a:gd name="connsiteY226" fmla="*/ 1211375 h 1699043"/>
              <a:gd name="connsiteX227" fmla="*/ 8874168 w 10232859"/>
              <a:gd name="connsiteY227" fmla="*/ 1213967 h 1699043"/>
              <a:gd name="connsiteX228" fmla="*/ 8871123 w 10232859"/>
              <a:gd name="connsiteY228" fmla="*/ 1221160 h 1699043"/>
              <a:gd name="connsiteX229" fmla="*/ 8903537 w 10232859"/>
              <a:gd name="connsiteY229" fmla="*/ 1230588 h 1699043"/>
              <a:gd name="connsiteX230" fmla="*/ 8933767 w 10232859"/>
              <a:gd name="connsiteY230" fmla="*/ 1263368 h 1699043"/>
              <a:gd name="connsiteX231" fmla="*/ 8985765 w 10232859"/>
              <a:gd name="connsiteY231" fmla="*/ 1287664 h 1699043"/>
              <a:gd name="connsiteX232" fmla="*/ 9071444 w 10232859"/>
              <a:gd name="connsiteY232" fmla="*/ 1317305 h 1699043"/>
              <a:gd name="connsiteX233" fmla="*/ 9096711 w 10232859"/>
              <a:gd name="connsiteY233" fmla="*/ 1327777 h 1699043"/>
              <a:gd name="connsiteX234" fmla="*/ 9338853 w 10232859"/>
              <a:gd name="connsiteY234" fmla="*/ 1448046 h 1699043"/>
              <a:gd name="connsiteX235" fmla="*/ 9520814 w 10232859"/>
              <a:gd name="connsiteY235" fmla="*/ 1449827 h 1699043"/>
              <a:gd name="connsiteX236" fmla="*/ 9702271 w 10232859"/>
              <a:gd name="connsiteY236" fmla="*/ 1488553 h 1699043"/>
              <a:gd name="connsiteX237" fmla="*/ 9744273 w 10232859"/>
              <a:gd name="connsiteY237" fmla="*/ 1523512 h 1699043"/>
              <a:gd name="connsiteX238" fmla="*/ 9771903 w 10232859"/>
              <a:gd name="connsiteY238" fmla="*/ 1530034 h 1699043"/>
              <a:gd name="connsiteX239" fmla="*/ 9818565 w 10232859"/>
              <a:gd name="connsiteY239" fmla="*/ 1538545 h 1699043"/>
              <a:gd name="connsiteX240" fmla="*/ 9882202 w 10232859"/>
              <a:gd name="connsiteY240" fmla="*/ 1565888 h 1699043"/>
              <a:gd name="connsiteX241" fmla="*/ 10022025 w 10232859"/>
              <a:gd name="connsiteY241" fmla="*/ 1599696 h 1699043"/>
              <a:gd name="connsiteX242" fmla="*/ 10220406 w 10232859"/>
              <a:gd name="connsiteY242" fmla="*/ 1677005 h 1699043"/>
              <a:gd name="connsiteX243" fmla="*/ 10232859 w 10232859"/>
              <a:gd name="connsiteY243" fmla="*/ 1699043 h 1699043"/>
              <a:gd name="connsiteX244" fmla="*/ 0 w 10232859"/>
              <a:gd name="connsiteY244" fmla="*/ 1699043 h 1699043"/>
              <a:gd name="connsiteX245" fmla="*/ 0 w 10232859"/>
              <a:gd name="connsiteY245" fmla="*/ 21828 h 1699043"/>
              <a:gd name="connsiteX246" fmla="*/ 8097 w 10232859"/>
              <a:gd name="connsiteY246" fmla="*/ 24355 h 1699043"/>
              <a:gd name="connsiteX247" fmla="*/ 77128 w 10232859"/>
              <a:gd name="connsiteY247" fmla="*/ 6867 h 1699043"/>
              <a:gd name="connsiteX248" fmla="*/ 188338 w 10232859"/>
              <a:gd name="connsiteY248" fmla="*/ 5079 h 1699043"/>
              <a:gd name="connsiteX249" fmla="*/ 298809 w 10232859"/>
              <a:gd name="connsiteY249" fmla="*/ 6198 h 1699043"/>
              <a:gd name="connsiteX250" fmla="*/ 338985 w 10232859"/>
              <a:gd name="connsiteY250" fmla="*/ 8006 h 1699043"/>
              <a:gd name="connsiteX251" fmla="*/ 409815 w 10232859"/>
              <a:gd name="connsiteY25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11246 w 10232859"/>
              <a:gd name="connsiteY41" fmla="*/ 233408 h 1699043"/>
              <a:gd name="connsiteX42" fmla="*/ 2364066 w 10232859"/>
              <a:gd name="connsiteY42" fmla="*/ 218237 h 1699043"/>
              <a:gd name="connsiteX43" fmla="*/ 2400814 w 10232859"/>
              <a:gd name="connsiteY43" fmla="*/ 227165 h 1699043"/>
              <a:gd name="connsiteX44" fmla="*/ 2408414 w 10232859"/>
              <a:gd name="connsiteY44" fmla="*/ 228429 h 1699043"/>
              <a:gd name="connsiteX45" fmla="*/ 2408650 w 10232859"/>
              <a:gd name="connsiteY45" fmla="*/ 228234 h 1699043"/>
              <a:gd name="connsiteX46" fmla="*/ 2416835 w 10232859"/>
              <a:gd name="connsiteY46" fmla="*/ 229128 h 1699043"/>
              <a:gd name="connsiteX47" fmla="*/ 2422271 w 10232859"/>
              <a:gd name="connsiteY47" fmla="*/ 230733 h 1699043"/>
              <a:gd name="connsiteX48" fmla="*/ 2490341 w 10232859"/>
              <a:gd name="connsiteY48" fmla="*/ 211074 h 1699043"/>
              <a:gd name="connsiteX49" fmla="*/ 2588929 w 10232859"/>
              <a:gd name="connsiteY49" fmla="*/ 200980 h 1699043"/>
              <a:gd name="connsiteX50" fmla="*/ 2687426 w 10232859"/>
              <a:gd name="connsiteY50" fmla="*/ 193848 h 1699043"/>
              <a:gd name="connsiteX51" fmla="*/ 2723517 w 10232859"/>
              <a:gd name="connsiteY51" fmla="*/ 192652 h 1699043"/>
              <a:gd name="connsiteX52" fmla="*/ 2785956 w 10232859"/>
              <a:gd name="connsiteY52" fmla="*/ 184404 h 1699043"/>
              <a:gd name="connsiteX53" fmla="*/ 2813378 w 10232859"/>
              <a:gd name="connsiteY53" fmla="*/ 176833 h 1699043"/>
              <a:gd name="connsiteX54" fmla="*/ 2814782 w 10232859"/>
              <a:gd name="connsiteY54" fmla="*/ 177153 h 1699043"/>
              <a:gd name="connsiteX55" fmla="*/ 2816580 w 10232859"/>
              <a:gd name="connsiteY55" fmla="*/ 174366 h 1699043"/>
              <a:gd name="connsiteX56" fmla="*/ 2821623 w 10232859"/>
              <a:gd name="connsiteY56" fmla="*/ 172875 h 1699043"/>
              <a:gd name="connsiteX57" fmla="*/ 2836688 w 10232859"/>
              <a:gd name="connsiteY57" fmla="*/ 172971 h 1699043"/>
              <a:gd name="connsiteX58" fmla="*/ 2842564 w 10232859"/>
              <a:gd name="connsiteY58" fmla="*/ 173695 h 1699043"/>
              <a:gd name="connsiteX59" fmla="*/ 2850712 w 10232859"/>
              <a:gd name="connsiteY59" fmla="*/ 173290 h 1699043"/>
              <a:gd name="connsiteX60" fmla="*/ 2850846 w 10232859"/>
              <a:gd name="connsiteY60" fmla="*/ 173062 h 1699043"/>
              <a:gd name="connsiteX61" fmla="*/ 2858611 w 10232859"/>
              <a:gd name="connsiteY61" fmla="*/ 173112 h 1699043"/>
              <a:gd name="connsiteX62" fmla="*/ 2897454 w 10232859"/>
              <a:gd name="connsiteY62" fmla="*/ 176114 h 1699043"/>
              <a:gd name="connsiteX63" fmla="*/ 2940369 w 10232859"/>
              <a:gd name="connsiteY63" fmla="*/ 152944 h 1699043"/>
              <a:gd name="connsiteX64" fmla="*/ 2959670 w 10232859"/>
              <a:gd name="connsiteY64" fmla="*/ 148367 h 1699043"/>
              <a:gd name="connsiteX65" fmla="*/ 2969615 w 10232859"/>
              <a:gd name="connsiteY65" fmla="*/ 144755 h 1699043"/>
              <a:gd name="connsiteX66" fmla="*/ 2970000 w 10232859"/>
              <a:gd name="connsiteY66" fmla="*/ 143776 h 1699043"/>
              <a:gd name="connsiteX67" fmla="*/ 3007272 w 10232859"/>
              <a:gd name="connsiteY67" fmla="*/ 146766 h 1699043"/>
              <a:gd name="connsiteX68" fmla="*/ 3011677 w 10232859"/>
              <a:gd name="connsiteY68" fmla="*/ 145404 h 1699043"/>
              <a:gd name="connsiteX69" fmla="*/ 3036668 w 10232859"/>
              <a:gd name="connsiteY69" fmla="*/ 149604 h 1699043"/>
              <a:gd name="connsiteX70" fmla="*/ 3049208 w 10232859"/>
              <a:gd name="connsiteY70" fmla="*/ 150573 h 1699043"/>
              <a:gd name="connsiteX71" fmla="*/ 3053517 w 10232859"/>
              <a:gd name="connsiteY71" fmla="*/ 153322 h 1699043"/>
              <a:gd name="connsiteX72" fmla="*/ 3071637 w 10232859"/>
              <a:gd name="connsiteY72" fmla="*/ 153496 h 1699043"/>
              <a:gd name="connsiteX73" fmla="*/ 3110077 w 10232859"/>
              <a:gd name="connsiteY73" fmla="*/ 149202 h 1699043"/>
              <a:gd name="connsiteX74" fmla="*/ 3173743 w 10232859"/>
              <a:gd name="connsiteY74" fmla="*/ 159581 h 1699043"/>
              <a:gd name="connsiteX75" fmla="*/ 3254203 w 10232859"/>
              <a:gd name="connsiteY75" fmla="*/ 151756 h 1699043"/>
              <a:gd name="connsiteX76" fmla="*/ 3380350 w 10232859"/>
              <a:gd name="connsiteY76" fmla="*/ 151151 h 1699043"/>
              <a:gd name="connsiteX77" fmla="*/ 3476147 w 10232859"/>
              <a:gd name="connsiteY77" fmla="*/ 170925 h 1699043"/>
              <a:gd name="connsiteX78" fmla="*/ 3581876 w 10232859"/>
              <a:gd name="connsiteY78" fmla="*/ 150448 h 1699043"/>
              <a:gd name="connsiteX79" fmla="*/ 3704761 w 10232859"/>
              <a:gd name="connsiteY79" fmla="*/ 150492 h 1699043"/>
              <a:gd name="connsiteX80" fmla="*/ 3755040 w 10232859"/>
              <a:gd name="connsiteY80" fmla="*/ 141978 h 1699043"/>
              <a:gd name="connsiteX81" fmla="*/ 3804689 w 10232859"/>
              <a:gd name="connsiteY81" fmla="*/ 151893 h 1699043"/>
              <a:gd name="connsiteX82" fmla="*/ 3821793 w 10232859"/>
              <a:gd name="connsiteY82" fmla="*/ 144743 h 1699043"/>
              <a:gd name="connsiteX83" fmla="*/ 3824682 w 10232859"/>
              <a:gd name="connsiteY83" fmla="*/ 143319 h 1699043"/>
              <a:gd name="connsiteX84" fmla="*/ 3837536 w 10232859"/>
              <a:gd name="connsiteY84" fmla="*/ 141778 h 1699043"/>
              <a:gd name="connsiteX85" fmla="*/ 3839550 w 10232859"/>
              <a:gd name="connsiteY85" fmla="*/ 136147 h 1699043"/>
              <a:gd name="connsiteX86" fmla="*/ 3857743 w 10232859"/>
              <a:gd name="connsiteY86" fmla="*/ 130104 h 1699043"/>
              <a:gd name="connsiteX87" fmla="*/ 3881852 w 10232859"/>
              <a:gd name="connsiteY87" fmla="*/ 128717 h 1699043"/>
              <a:gd name="connsiteX88" fmla="*/ 3998088 w 10232859"/>
              <a:gd name="connsiteY88" fmla="*/ 127932 h 1699043"/>
              <a:gd name="connsiteX89" fmla="*/ 4066682 w 10232859"/>
              <a:gd name="connsiteY89" fmla="*/ 124147 h 1699043"/>
              <a:gd name="connsiteX90" fmla="*/ 4091246 w 10232859"/>
              <a:gd name="connsiteY90" fmla="*/ 117503 h 1699043"/>
              <a:gd name="connsiteX91" fmla="*/ 4126556 w 10232859"/>
              <a:gd name="connsiteY91" fmla="*/ 111725 h 1699043"/>
              <a:gd name="connsiteX92" fmla="*/ 4187717 w 10232859"/>
              <a:gd name="connsiteY92" fmla="*/ 97496 h 1699043"/>
              <a:gd name="connsiteX93" fmla="*/ 4220826 w 10232859"/>
              <a:gd name="connsiteY93" fmla="*/ 95991 h 1699043"/>
              <a:gd name="connsiteX94" fmla="*/ 4239014 w 10232859"/>
              <a:gd name="connsiteY94" fmla="*/ 90840 h 1699043"/>
              <a:gd name="connsiteX95" fmla="*/ 4246653 w 10232859"/>
              <a:gd name="connsiteY95" fmla="*/ 91360 h 1699043"/>
              <a:gd name="connsiteX96" fmla="*/ 4271841 w 10232859"/>
              <a:gd name="connsiteY96" fmla="*/ 90188 h 1699043"/>
              <a:gd name="connsiteX97" fmla="*/ 4286277 w 10232859"/>
              <a:gd name="connsiteY97" fmla="*/ 90173 h 1699043"/>
              <a:gd name="connsiteX98" fmla="*/ 4292025 w 10232859"/>
              <a:gd name="connsiteY98" fmla="*/ 90407 h 1699043"/>
              <a:gd name="connsiteX99" fmla="*/ 4304713 w 10232859"/>
              <a:gd name="connsiteY99" fmla="*/ 95673 h 1699043"/>
              <a:gd name="connsiteX100" fmla="*/ 4321285 w 10232859"/>
              <a:gd name="connsiteY100" fmla="*/ 93560 h 1699043"/>
              <a:gd name="connsiteX101" fmla="*/ 4339561 w 10232859"/>
              <a:gd name="connsiteY101" fmla="*/ 98806 h 1699043"/>
              <a:gd name="connsiteX102" fmla="*/ 4343990 w 10232859"/>
              <a:gd name="connsiteY102" fmla="*/ 94576 h 1699043"/>
              <a:gd name="connsiteX103" fmla="*/ 4358885 w 10232859"/>
              <a:gd name="connsiteY103" fmla="*/ 90264 h 1699043"/>
              <a:gd name="connsiteX104" fmla="*/ 4371648 w 10232859"/>
              <a:gd name="connsiteY104" fmla="*/ 95312 h 1699043"/>
              <a:gd name="connsiteX105" fmla="*/ 4398380 w 10232859"/>
              <a:gd name="connsiteY105" fmla="*/ 98447 h 1699043"/>
              <a:gd name="connsiteX106" fmla="*/ 4405729 w 10232859"/>
              <a:gd name="connsiteY106" fmla="*/ 97677 h 1699043"/>
              <a:gd name="connsiteX107" fmla="*/ 4431408 w 10232859"/>
              <a:gd name="connsiteY107" fmla="*/ 104311 h 1699043"/>
              <a:gd name="connsiteX108" fmla="*/ 4472183 w 10232859"/>
              <a:gd name="connsiteY108" fmla="*/ 109916 h 1699043"/>
              <a:gd name="connsiteX109" fmla="*/ 4518828 w 10232859"/>
              <a:gd name="connsiteY109" fmla="*/ 112600 h 1699043"/>
              <a:gd name="connsiteX110" fmla="*/ 4532040 w 10232859"/>
              <a:gd name="connsiteY110" fmla="*/ 117793 h 1699043"/>
              <a:gd name="connsiteX111" fmla="*/ 4617778 w 10232859"/>
              <a:gd name="connsiteY111" fmla="*/ 130479 h 1699043"/>
              <a:gd name="connsiteX112" fmla="*/ 4641872 w 10232859"/>
              <a:gd name="connsiteY112" fmla="*/ 134207 h 1699043"/>
              <a:gd name="connsiteX113" fmla="*/ 4662766 w 10232859"/>
              <a:gd name="connsiteY113" fmla="*/ 132438 h 1699043"/>
              <a:gd name="connsiteX114" fmla="*/ 4667770 w 10232859"/>
              <a:gd name="connsiteY114" fmla="*/ 127694 h 1699043"/>
              <a:gd name="connsiteX115" fmla="*/ 4681052 w 10232859"/>
              <a:gd name="connsiteY115" fmla="*/ 128947 h 1699043"/>
              <a:gd name="connsiteX116" fmla="*/ 4684624 w 10232859"/>
              <a:gd name="connsiteY116" fmla="*/ 128241 h 1699043"/>
              <a:gd name="connsiteX117" fmla="*/ 4705061 w 10232859"/>
              <a:gd name="connsiteY117" fmla="*/ 125234 h 1699043"/>
              <a:gd name="connsiteX118" fmla="*/ 4747746 w 10232859"/>
              <a:gd name="connsiteY118" fmla="*/ 144617 h 1699043"/>
              <a:gd name="connsiteX119" fmla="*/ 4801045 w 10232859"/>
              <a:gd name="connsiteY119" fmla="*/ 147239 h 1699043"/>
              <a:gd name="connsiteX120" fmla="*/ 5001600 w 10232859"/>
              <a:gd name="connsiteY120" fmla="*/ 190239 h 1699043"/>
              <a:gd name="connsiteX121" fmla="*/ 5033465 w 10232859"/>
              <a:gd name="connsiteY121" fmla="*/ 175915 h 1699043"/>
              <a:gd name="connsiteX122" fmla="*/ 5115965 w 10232859"/>
              <a:gd name="connsiteY122" fmla="*/ 186069 h 1699043"/>
              <a:gd name="connsiteX123" fmla="*/ 5237936 w 10232859"/>
              <a:gd name="connsiteY123" fmla="*/ 239508 h 1699043"/>
              <a:gd name="connsiteX124" fmla="*/ 5290566 w 10232859"/>
              <a:gd name="connsiteY124" fmla="*/ 263295 h 1699043"/>
              <a:gd name="connsiteX125" fmla="*/ 5344878 w 10232859"/>
              <a:gd name="connsiteY125" fmla="*/ 276360 h 1699043"/>
              <a:gd name="connsiteX126" fmla="*/ 5413398 w 10232859"/>
              <a:gd name="connsiteY126" fmla="*/ 276235 h 1699043"/>
              <a:gd name="connsiteX127" fmla="*/ 5415629 w 10232859"/>
              <a:gd name="connsiteY127" fmla="*/ 275768 h 1699043"/>
              <a:gd name="connsiteX128" fmla="*/ 5433078 w 10232859"/>
              <a:gd name="connsiteY128" fmla="*/ 279684 h 1699043"/>
              <a:gd name="connsiteX129" fmla="*/ 5435759 w 10232859"/>
              <a:gd name="connsiteY129" fmla="*/ 283100 h 1699043"/>
              <a:gd name="connsiteX130" fmla="*/ 5447372 w 10232859"/>
              <a:gd name="connsiteY130" fmla="*/ 286587 h 1699043"/>
              <a:gd name="connsiteX131" fmla="*/ 5469289 w 10232859"/>
              <a:gd name="connsiteY131" fmla="*/ 295620 h 1699043"/>
              <a:gd name="connsiteX132" fmla="*/ 5508752 w 10232859"/>
              <a:gd name="connsiteY132" fmla="*/ 305753 h 1699043"/>
              <a:gd name="connsiteX133" fmla="*/ 5509657 w 10232859"/>
              <a:gd name="connsiteY133" fmla="*/ 304936 h 1699043"/>
              <a:gd name="connsiteX134" fmla="*/ 5521245 w 10232859"/>
              <a:gd name="connsiteY134" fmla="*/ 303688 h 1699043"/>
              <a:gd name="connsiteX135" fmla="*/ 5542415 w 10232859"/>
              <a:gd name="connsiteY135" fmla="*/ 303495 h 1699043"/>
              <a:gd name="connsiteX136" fmla="*/ 5596538 w 10232859"/>
              <a:gd name="connsiteY136" fmla="*/ 291153 h 1699043"/>
              <a:gd name="connsiteX137" fmla="*/ 5632514 w 10232859"/>
              <a:gd name="connsiteY137" fmla="*/ 301962 h 1699043"/>
              <a:gd name="connsiteX138" fmla="*/ 5640005 w 10232859"/>
              <a:gd name="connsiteY138" fmla="*/ 303617 h 1699043"/>
              <a:gd name="connsiteX139" fmla="*/ 5640259 w 10232859"/>
              <a:gd name="connsiteY139" fmla="*/ 303435 h 1699043"/>
              <a:gd name="connsiteX140" fmla="*/ 5648365 w 10232859"/>
              <a:gd name="connsiteY140" fmla="*/ 304754 h 1699043"/>
              <a:gd name="connsiteX141" fmla="*/ 5653662 w 10232859"/>
              <a:gd name="connsiteY141" fmla="*/ 306635 h 1699043"/>
              <a:gd name="connsiteX142" fmla="*/ 5668196 w 10232859"/>
              <a:gd name="connsiteY142" fmla="*/ 309846 h 1699043"/>
              <a:gd name="connsiteX143" fmla="*/ 5673886 w 10232859"/>
              <a:gd name="connsiteY143" fmla="*/ 309526 h 1699043"/>
              <a:gd name="connsiteX144" fmla="*/ 5677139 w 10232859"/>
              <a:gd name="connsiteY144" fmla="*/ 307345 h 1699043"/>
              <a:gd name="connsiteX145" fmla="*/ 5708983 w 10232859"/>
              <a:gd name="connsiteY145" fmla="*/ 306674 h 1699043"/>
              <a:gd name="connsiteX146" fmla="*/ 5773909 w 10232859"/>
              <a:gd name="connsiteY146" fmla="*/ 312061 h 1699043"/>
              <a:gd name="connsiteX147" fmla="*/ 5809500 w 10232859"/>
              <a:gd name="connsiteY147" fmla="*/ 318450 h 1699043"/>
              <a:gd name="connsiteX148" fmla="*/ 5908729 w 10232859"/>
              <a:gd name="connsiteY148" fmla="*/ 332335 h 1699043"/>
              <a:gd name="connsiteX149" fmla="*/ 6009654 w 10232859"/>
              <a:gd name="connsiteY149" fmla="*/ 343526 h 1699043"/>
              <a:gd name="connsiteX150" fmla="*/ 6067487 w 10232859"/>
              <a:gd name="connsiteY150" fmla="*/ 333712 h 1699043"/>
              <a:gd name="connsiteX151" fmla="*/ 6073281 w 10232859"/>
              <a:gd name="connsiteY151" fmla="*/ 334316 h 1699043"/>
              <a:gd name="connsiteX152" fmla="*/ 6086225 w 10232859"/>
              <a:gd name="connsiteY152" fmla="*/ 339621 h 1699043"/>
              <a:gd name="connsiteX153" fmla="*/ 6105063 w 10232859"/>
              <a:gd name="connsiteY153" fmla="*/ 347340 h 1699043"/>
              <a:gd name="connsiteX154" fmla="*/ 6135796 w 10232859"/>
              <a:gd name="connsiteY154" fmla="*/ 363143 h 1699043"/>
              <a:gd name="connsiteX155" fmla="*/ 6195166 w 10232859"/>
              <a:gd name="connsiteY155" fmla="*/ 360190 h 1699043"/>
              <a:gd name="connsiteX156" fmla="*/ 6216259 w 10232859"/>
              <a:gd name="connsiteY156" fmla="*/ 363365 h 1699043"/>
              <a:gd name="connsiteX157" fmla="*/ 6228331 w 10232859"/>
              <a:gd name="connsiteY157" fmla="*/ 364034 h 1699043"/>
              <a:gd name="connsiteX158" fmla="*/ 6229602 w 10232859"/>
              <a:gd name="connsiteY158" fmla="*/ 363414 h 1699043"/>
              <a:gd name="connsiteX159" fmla="*/ 6258988 w 10232859"/>
              <a:gd name="connsiteY159" fmla="*/ 378660 h 1699043"/>
              <a:gd name="connsiteX160" fmla="*/ 6264106 w 10232859"/>
              <a:gd name="connsiteY160" fmla="*/ 379141 h 1699043"/>
              <a:gd name="connsiteX161" fmla="*/ 6281703 w 10232859"/>
              <a:gd name="connsiteY161" fmla="*/ 391054 h 1699043"/>
              <a:gd name="connsiteX162" fmla="*/ 6291622 w 10232859"/>
              <a:gd name="connsiteY162" fmla="*/ 396155 h 1699043"/>
              <a:gd name="connsiteX163" fmla="*/ 6292712 w 10232859"/>
              <a:gd name="connsiteY163" fmla="*/ 399771 h 1699043"/>
              <a:gd name="connsiteX164" fmla="*/ 6308227 w 10232859"/>
              <a:gd name="connsiteY164" fmla="*/ 406196 h 1699043"/>
              <a:gd name="connsiteX165" fmla="*/ 6328981 w 10232859"/>
              <a:gd name="connsiteY165" fmla="*/ 409495 h 1699043"/>
              <a:gd name="connsiteX166" fmla="*/ 6368693 w 10232859"/>
              <a:gd name="connsiteY166" fmla="*/ 417845 h 1699043"/>
              <a:gd name="connsiteX167" fmla="*/ 6414811 w 10232859"/>
              <a:gd name="connsiteY167" fmla="*/ 452200 h 1699043"/>
              <a:gd name="connsiteX168" fmla="*/ 6467879 w 10232859"/>
              <a:gd name="connsiteY168" fmla="*/ 468248 h 1699043"/>
              <a:gd name="connsiteX169" fmla="*/ 6564351 w 10232859"/>
              <a:gd name="connsiteY169" fmla="*/ 537518 h 1699043"/>
              <a:gd name="connsiteX170" fmla="*/ 6711178 w 10232859"/>
              <a:gd name="connsiteY170" fmla="*/ 573610 h 1699043"/>
              <a:gd name="connsiteX171" fmla="*/ 6764036 w 10232859"/>
              <a:gd name="connsiteY171" fmla="*/ 588943 h 1699043"/>
              <a:gd name="connsiteX172" fmla="*/ 6858983 w 10232859"/>
              <a:gd name="connsiteY172" fmla="*/ 623723 h 1699043"/>
              <a:gd name="connsiteX173" fmla="*/ 6910661 w 10232859"/>
              <a:gd name="connsiteY173" fmla="*/ 634620 h 1699043"/>
              <a:gd name="connsiteX174" fmla="*/ 6944111 w 10232859"/>
              <a:gd name="connsiteY174" fmla="*/ 659502 h 1699043"/>
              <a:gd name="connsiteX175" fmla="*/ 6965771 w 10232859"/>
              <a:gd name="connsiteY175" fmla="*/ 659931 h 1699043"/>
              <a:gd name="connsiteX176" fmla="*/ 6969639 w 10232859"/>
              <a:gd name="connsiteY176" fmla="*/ 659837 h 1699043"/>
              <a:gd name="connsiteX177" fmla="*/ 6982242 w 10232859"/>
              <a:gd name="connsiteY177" fmla="*/ 663112 h 1699043"/>
              <a:gd name="connsiteX178" fmla="*/ 6989387 w 10232859"/>
              <a:gd name="connsiteY178" fmla="*/ 659474 h 1699043"/>
              <a:gd name="connsiteX179" fmla="*/ 7010930 w 10232859"/>
              <a:gd name="connsiteY179" fmla="*/ 661134 h 1699043"/>
              <a:gd name="connsiteX180" fmla="*/ 7033125 w 10232859"/>
              <a:gd name="connsiteY180" fmla="*/ 668436 h 1699043"/>
              <a:gd name="connsiteX181" fmla="*/ 7134461 w 10232859"/>
              <a:gd name="connsiteY181" fmla="*/ 708192 h 1699043"/>
              <a:gd name="connsiteX182" fmla="*/ 7197450 w 10232859"/>
              <a:gd name="connsiteY182" fmla="*/ 729094 h 1699043"/>
              <a:gd name="connsiteX183" fmla="*/ 7225084 w 10232859"/>
              <a:gd name="connsiteY183" fmla="*/ 732505 h 1699043"/>
              <a:gd name="connsiteX184" fmla="*/ 7261183 w 10232859"/>
              <a:gd name="connsiteY184" fmla="*/ 740313 h 1699043"/>
              <a:gd name="connsiteX185" fmla="*/ 7327760 w 10232859"/>
              <a:gd name="connsiteY185" fmla="*/ 750586 h 1699043"/>
              <a:gd name="connsiteX186" fmla="*/ 7412222 w 10232859"/>
              <a:gd name="connsiteY186" fmla="*/ 770487 h 1699043"/>
              <a:gd name="connsiteX187" fmla="*/ 7457904 w 10232859"/>
              <a:gd name="connsiteY187" fmla="*/ 804321 h 1699043"/>
              <a:gd name="connsiteX188" fmla="*/ 7465795 w 10232859"/>
              <a:gd name="connsiteY188" fmla="*/ 802598 h 1699043"/>
              <a:gd name="connsiteX189" fmla="*/ 7505046 w 10232859"/>
              <a:gd name="connsiteY189" fmla="*/ 816517 h 1699043"/>
              <a:gd name="connsiteX190" fmla="*/ 7623220 w 10232859"/>
              <a:gd name="connsiteY190" fmla="*/ 888520 h 1699043"/>
              <a:gd name="connsiteX191" fmla="*/ 7700458 w 10232859"/>
              <a:gd name="connsiteY191" fmla="*/ 915079 h 1699043"/>
              <a:gd name="connsiteX192" fmla="*/ 7730988 w 10232859"/>
              <a:gd name="connsiteY192" fmla="*/ 920756 h 1699043"/>
              <a:gd name="connsiteX193" fmla="*/ 7781942 w 10232859"/>
              <a:gd name="connsiteY193" fmla="*/ 930503 h 1699043"/>
              <a:gd name="connsiteX194" fmla="*/ 7827704 w 10232859"/>
              <a:gd name="connsiteY194" fmla="*/ 928558 h 1699043"/>
              <a:gd name="connsiteX195" fmla="*/ 7867270 w 10232859"/>
              <a:gd name="connsiteY195" fmla="*/ 940366 h 1699043"/>
              <a:gd name="connsiteX196" fmla="*/ 7866538 w 10232859"/>
              <a:gd name="connsiteY196" fmla="*/ 955045 h 1699043"/>
              <a:gd name="connsiteX197" fmla="*/ 7912084 w 10232859"/>
              <a:gd name="connsiteY197" fmla="*/ 963800 h 1699043"/>
              <a:gd name="connsiteX198" fmla="*/ 7982264 w 10232859"/>
              <a:gd name="connsiteY198" fmla="*/ 975773 h 1699043"/>
              <a:gd name="connsiteX199" fmla="*/ 7991272 w 10232859"/>
              <a:gd name="connsiteY199" fmla="*/ 981104 h 1699043"/>
              <a:gd name="connsiteX200" fmla="*/ 8006496 w 10232859"/>
              <a:gd name="connsiteY200" fmla="*/ 972839 h 1699043"/>
              <a:gd name="connsiteX201" fmla="*/ 8034497 w 10232859"/>
              <a:gd name="connsiteY201" fmla="*/ 972054 h 1699043"/>
              <a:gd name="connsiteX202" fmla="*/ 8150881 w 10232859"/>
              <a:gd name="connsiteY202" fmla="*/ 990411 h 1699043"/>
              <a:gd name="connsiteX203" fmla="*/ 8172106 w 10232859"/>
              <a:gd name="connsiteY203" fmla="*/ 990512 h 1699043"/>
              <a:gd name="connsiteX204" fmla="*/ 8196076 w 10232859"/>
              <a:gd name="connsiteY204" fmla="*/ 1000078 h 1699043"/>
              <a:gd name="connsiteX205" fmla="*/ 8247463 w 10232859"/>
              <a:gd name="connsiteY205" fmla="*/ 1016332 h 1699043"/>
              <a:gd name="connsiteX206" fmla="*/ 8279272 w 10232859"/>
              <a:gd name="connsiteY206" fmla="*/ 1032921 h 1699043"/>
              <a:gd name="connsiteX207" fmla="*/ 8289611 w 10232859"/>
              <a:gd name="connsiteY207" fmla="*/ 1028630 h 1699043"/>
              <a:gd name="connsiteX208" fmla="*/ 8311483 w 10232859"/>
              <a:gd name="connsiteY208" fmla="*/ 1029399 h 1699043"/>
              <a:gd name="connsiteX209" fmla="*/ 8399489 w 10232859"/>
              <a:gd name="connsiteY209" fmla="*/ 1048562 h 1699043"/>
              <a:gd name="connsiteX210" fmla="*/ 8415973 w 10232859"/>
              <a:gd name="connsiteY210" fmla="*/ 1049660 h 1699043"/>
              <a:gd name="connsiteX211" fmla="*/ 8433326 w 10232859"/>
              <a:gd name="connsiteY211" fmla="*/ 1057881 h 1699043"/>
              <a:gd name="connsiteX212" fmla="*/ 8502328 w 10232859"/>
              <a:gd name="connsiteY212" fmla="*/ 1091498 h 1699043"/>
              <a:gd name="connsiteX213" fmla="*/ 8534346 w 10232859"/>
              <a:gd name="connsiteY213" fmla="*/ 1106980 h 1699043"/>
              <a:gd name="connsiteX214" fmla="*/ 8534980 w 10232859"/>
              <a:gd name="connsiteY214" fmla="*/ 1110861 h 1699043"/>
              <a:gd name="connsiteX215" fmla="*/ 8544104 w 10232859"/>
              <a:gd name="connsiteY215" fmla="*/ 1108406 h 1699043"/>
              <a:gd name="connsiteX216" fmla="*/ 8567742 w 10232859"/>
              <a:gd name="connsiteY216" fmla="*/ 1117590 h 1699043"/>
              <a:gd name="connsiteX217" fmla="*/ 8633779 w 10232859"/>
              <a:gd name="connsiteY217" fmla="*/ 1139226 h 1699043"/>
              <a:gd name="connsiteX218" fmla="*/ 8676965 w 10232859"/>
              <a:gd name="connsiteY218" fmla="*/ 1156949 h 1699043"/>
              <a:gd name="connsiteX219" fmla="*/ 8698944 w 10232859"/>
              <a:gd name="connsiteY219" fmla="*/ 1156939 h 1699043"/>
              <a:gd name="connsiteX220" fmla="*/ 8711456 w 10232859"/>
              <a:gd name="connsiteY220" fmla="*/ 1169217 h 1699043"/>
              <a:gd name="connsiteX221" fmla="*/ 8732793 w 10232859"/>
              <a:gd name="connsiteY221" fmla="*/ 1172972 h 1699043"/>
              <a:gd name="connsiteX222" fmla="*/ 8751897 w 10232859"/>
              <a:gd name="connsiteY222" fmla="*/ 1190886 h 1699043"/>
              <a:gd name="connsiteX223" fmla="*/ 8793564 w 10232859"/>
              <a:gd name="connsiteY223" fmla="*/ 1172572 h 1699043"/>
              <a:gd name="connsiteX224" fmla="*/ 8834270 w 10232859"/>
              <a:gd name="connsiteY224" fmla="*/ 1206624 h 1699043"/>
              <a:gd name="connsiteX225" fmla="*/ 8853872 w 10232859"/>
              <a:gd name="connsiteY225" fmla="*/ 1214714 h 1699043"/>
              <a:gd name="connsiteX226" fmla="*/ 8861901 w 10232859"/>
              <a:gd name="connsiteY226" fmla="*/ 1211375 h 1699043"/>
              <a:gd name="connsiteX227" fmla="*/ 8874168 w 10232859"/>
              <a:gd name="connsiteY227" fmla="*/ 1213967 h 1699043"/>
              <a:gd name="connsiteX228" fmla="*/ 8871123 w 10232859"/>
              <a:gd name="connsiteY228" fmla="*/ 1221160 h 1699043"/>
              <a:gd name="connsiteX229" fmla="*/ 8903537 w 10232859"/>
              <a:gd name="connsiteY229" fmla="*/ 1230588 h 1699043"/>
              <a:gd name="connsiteX230" fmla="*/ 8933767 w 10232859"/>
              <a:gd name="connsiteY230" fmla="*/ 1263368 h 1699043"/>
              <a:gd name="connsiteX231" fmla="*/ 8985765 w 10232859"/>
              <a:gd name="connsiteY231" fmla="*/ 1287664 h 1699043"/>
              <a:gd name="connsiteX232" fmla="*/ 9071444 w 10232859"/>
              <a:gd name="connsiteY232" fmla="*/ 1317305 h 1699043"/>
              <a:gd name="connsiteX233" fmla="*/ 9096711 w 10232859"/>
              <a:gd name="connsiteY233" fmla="*/ 1327777 h 1699043"/>
              <a:gd name="connsiteX234" fmla="*/ 9338853 w 10232859"/>
              <a:gd name="connsiteY234" fmla="*/ 1448046 h 1699043"/>
              <a:gd name="connsiteX235" fmla="*/ 9520814 w 10232859"/>
              <a:gd name="connsiteY235" fmla="*/ 1449827 h 1699043"/>
              <a:gd name="connsiteX236" fmla="*/ 9702271 w 10232859"/>
              <a:gd name="connsiteY236" fmla="*/ 1488553 h 1699043"/>
              <a:gd name="connsiteX237" fmla="*/ 9744273 w 10232859"/>
              <a:gd name="connsiteY237" fmla="*/ 1523512 h 1699043"/>
              <a:gd name="connsiteX238" fmla="*/ 9771903 w 10232859"/>
              <a:gd name="connsiteY238" fmla="*/ 1530034 h 1699043"/>
              <a:gd name="connsiteX239" fmla="*/ 9818565 w 10232859"/>
              <a:gd name="connsiteY239" fmla="*/ 1538545 h 1699043"/>
              <a:gd name="connsiteX240" fmla="*/ 9882202 w 10232859"/>
              <a:gd name="connsiteY240" fmla="*/ 1565888 h 1699043"/>
              <a:gd name="connsiteX241" fmla="*/ 10022025 w 10232859"/>
              <a:gd name="connsiteY241" fmla="*/ 1599696 h 1699043"/>
              <a:gd name="connsiteX242" fmla="*/ 10220406 w 10232859"/>
              <a:gd name="connsiteY242" fmla="*/ 1677005 h 1699043"/>
              <a:gd name="connsiteX243" fmla="*/ 10232859 w 10232859"/>
              <a:gd name="connsiteY243" fmla="*/ 1699043 h 1699043"/>
              <a:gd name="connsiteX244" fmla="*/ 0 w 10232859"/>
              <a:gd name="connsiteY244" fmla="*/ 1699043 h 1699043"/>
              <a:gd name="connsiteX245" fmla="*/ 0 w 10232859"/>
              <a:gd name="connsiteY245" fmla="*/ 21828 h 1699043"/>
              <a:gd name="connsiteX246" fmla="*/ 8097 w 10232859"/>
              <a:gd name="connsiteY246" fmla="*/ 24355 h 1699043"/>
              <a:gd name="connsiteX247" fmla="*/ 77128 w 10232859"/>
              <a:gd name="connsiteY247" fmla="*/ 6867 h 1699043"/>
              <a:gd name="connsiteX248" fmla="*/ 188338 w 10232859"/>
              <a:gd name="connsiteY248" fmla="*/ 5079 h 1699043"/>
              <a:gd name="connsiteX249" fmla="*/ 298809 w 10232859"/>
              <a:gd name="connsiteY249" fmla="*/ 6198 h 1699043"/>
              <a:gd name="connsiteX250" fmla="*/ 338985 w 10232859"/>
              <a:gd name="connsiteY250" fmla="*/ 8006 h 1699043"/>
              <a:gd name="connsiteX251" fmla="*/ 409815 w 10232859"/>
              <a:gd name="connsiteY25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01045 w 10232859"/>
              <a:gd name="connsiteY118" fmla="*/ 147239 h 1699043"/>
              <a:gd name="connsiteX119" fmla="*/ 5001600 w 10232859"/>
              <a:gd name="connsiteY119" fmla="*/ 190239 h 1699043"/>
              <a:gd name="connsiteX120" fmla="*/ 5033465 w 10232859"/>
              <a:gd name="connsiteY120" fmla="*/ 175915 h 1699043"/>
              <a:gd name="connsiteX121" fmla="*/ 5115965 w 10232859"/>
              <a:gd name="connsiteY121" fmla="*/ 186069 h 1699043"/>
              <a:gd name="connsiteX122" fmla="*/ 5237936 w 10232859"/>
              <a:gd name="connsiteY122" fmla="*/ 239508 h 1699043"/>
              <a:gd name="connsiteX123" fmla="*/ 5290566 w 10232859"/>
              <a:gd name="connsiteY123" fmla="*/ 263295 h 1699043"/>
              <a:gd name="connsiteX124" fmla="*/ 5344878 w 10232859"/>
              <a:gd name="connsiteY124" fmla="*/ 276360 h 1699043"/>
              <a:gd name="connsiteX125" fmla="*/ 5413398 w 10232859"/>
              <a:gd name="connsiteY125" fmla="*/ 276235 h 1699043"/>
              <a:gd name="connsiteX126" fmla="*/ 5415629 w 10232859"/>
              <a:gd name="connsiteY126" fmla="*/ 275768 h 1699043"/>
              <a:gd name="connsiteX127" fmla="*/ 5433078 w 10232859"/>
              <a:gd name="connsiteY127" fmla="*/ 279684 h 1699043"/>
              <a:gd name="connsiteX128" fmla="*/ 5435759 w 10232859"/>
              <a:gd name="connsiteY128" fmla="*/ 283100 h 1699043"/>
              <a:gd name="connsiteX129" fmla="*/ 5447372 w 10232859"/>
              <a:gd name="connsiteY129" fmla="*/ 286587 h 1699043"/>
              <a:gd name="connsiteX130" fmla="*/ 5469289 w 10232859"/>
              <a:gd name="connsiteY130" fmla="*/ 295620 h 1699043"/>
              <a:gd name="connsiteX131" fmla="*/ 5508752 w 10232859"/>
              <a:gd name="connsiteY131" fmla="*/ 305753 h 1699043"/>
              <a:gd name="connsiteX132" fmla="*/ 5509657 w 10232859"/>
              <a:gd name="connsiteY132" fmla="*/ 304936 h 1699043"/>
              <a:gd name="connsiteX133" fmla="*/ 5521245 w 10232859"/>
              <a:gd name="connsiteY133" fmla="*/ 303688 h 1699043"/>
              <a:gd name="connsiteX134" fmla="*/ 5542415 w 10232859"/>
              <a:gd name="connsiteY134" fmla="*/ 303495 h 1699043"/>
              <a:gd name="connsiteX135" fmla="*/ 5596538 w 10232859"/>
              <a:gd name="connsiteY135" fmla="*/ 291153 h 1699043"/>
              <a:gd name="connsiteX136" fmla="*/ 5632514 w 10232859"/>
              <a:gd name="connsiteY136" fmla="*/ 301962 h 1699043"/>
              <a:gd name="connsiteX137" fmla="*/ 5640005 w 10232859"/>
              <a:gd name="connsiteY137" fmla="*/ 303617 h 1699043"/>
              <a:gd name="connsiteX138" fmla="*/ 5640259 w 10232859"/>
              <a:gd name="connsiteY138" fmla="*/ 303435 h 1699043"/>
              <a:gd name="connsiteX139" fmla="*/ 5648365 w 10232859"/>
              <a:gd name="connsiteY139" fmla="*/ 304754 h 1699043"/>
              <a:gd name="connsiteX140" fmla="*/ 5653662 w 10232859"/>
              <a:gd name="connsiteY140" fmla="*/ 306635 h 1699043"/>
              <a:gd name="connsiteX141" fmla="*/ 5668196 w 10232859"/>
              <a:gd name="connsiteY141" fmla="*/ 309846 h 1699043"/>
              <a:gd name="connsiteX142" fmla="*/ 5673886 w 10232859"/>
              <a:gd name="connsiteY142" fmla="*/ 309526 h 1699043"/>
              <a:gd name="connsiteX143" fmla="*/ 5677139 w 10232859"/>
              <a:gd name="connsiteY143" fmla="*/ 307345 h 1699043"/>
              <a:gd name="connsiteX144" fmla="*/ 5708983 w 10232859"/>
              <a:gd name="connsiteY144" fmla="*/ 306674 h 1699043"/>
              <a:gd name="connsiteX145" fmla="*/ 5773909 w 10232859"/>
              <a:gd name="connsiteY145" fmla="*/ 312061 h 1699043"/>
              <a:gd name="connsiteX146" fmla="*/ 5809500 w 10232859"/>
              <a:gd name="connsiteY146" fmla="*/ 318450 h 1699043"/>
              <a:gd name="connsiteX147" fmla="*/ 5908729 w 10232859"/>
              <a:gd name="connsiteY147" fmla="*/ 332335 h 1699043"/>
              <a:gd name="connsiteX148" fmla="*/ 6009654 w 10232859"/>
              <a:gd name="connsiteY148" fmla="*/ 343526 h 1699043"/>
              <a:gd name="connsiteX149" fmla="*/ 6067487 w 10232859"/>
              <a:gd name="connsiteY149" fmla="*/ 333712 h 1699043"/>
              <a:gd name="connsiteX150" fmla="*/ 6073281 w 10232859"/>
              <a:gd name="connsiteY150" fmla="*/ 334316 h 1699043"/>
              <a:gd name="connsiteX151" fmla="*/ 6086225 w 10232859"/>
              <a:gd name="connsiteY151" fmla="*/ 339621 h 1699043"/>
              <a:gd name="connsiteX152" fmla="*/ 6105063 w 10232859"/>
              <a:gd name="connsiteY152" fmla="*/ 347340 h 1699043"/>
              <a:gd name="connsiteX153" fmla="*/ 6135796 w 10232859"/>
              <a:gd name="connsiteY153" fmla="*/ 363143 h 1699043"/>
              <a:gd name="connsiteX154" fmla="*/ 6195166 w 10232859"/>
              <a:gd name="connsiteY154" fmla="*/ 360190 h 1699043"/>
              <a:gd name="connsiteX155" fmla="*/ 6216259 w 10232859"/>
              <a:gd name="connsiteY155" fmla="*/ 363365 h 1699043"/>
              <a:gd name="connsiteX156" fmla="*/ 6228331 w 10232859"/>
              <a:gd name="connsiteY156" fmla="*/ 364034 h 1699043"/>
              <a:gd name="connsiteX157" fmla="*/ 6229602 w 10232859"/>
              <a:gd name="connsiteY157" fmla="*/ 363414 h 1699043"/>
              <a:gd name="connsiteX158" fmla="*/ 6258988 w 10232859"/>
              <a:gd name="connsiteY158" fmla="*/ 378660 h 1699043"/>
              <a:gd name="connsiteX159" fmla="*/ 6264106 w 10232859"/>
              <a:gd name="connsiteY159" fmla="*/ 379141 h 1699043"/>
              <a:gd name="connsiteX160" fmla="*/ 6281703 w 10232859"/>
              <a:gd name="connsiteY160" fmla="*/ 391054 h 1699043"/>
              <a:gd name="connsiteX161" fmla="*/ 6291622 w 10232859"/>
              <a:gd name="connsiteY161" fmla="*/ 396155 h 1699043"/>
              <a:gd name="connsiteX162" fmla="*/ 6292712 w 10232859"/>
              <a:gd name="connsiteY162" fmla="*/ 399771 h 1699043"/>
              <a:gd name="connsiteX163" fmla="*/ 6308227 w 10232859"/>
              <a:gd name="connsiteY163" fmla="*/ 406196 h 1699043"/>
              <a:gd name="connsiteX164" fmla="*/ 6328981 w 10232859"/>
              <a:gd name="connsiteY164" fmla="*/ 409495 h 1699043"/>
              <a:gd name="connsiteX165" fmla="*/ 6368693 w 10232859"/>
              <a:gd name="connsiteY165" fmla="*/ 417845 h 1699043"/>
              <a:gd name="connsiteX166" fmla="*/ 6414811 w 10232859"/>
              <a:gd name="connsiteY166" fmla="*/ 452200 h 1699043"/>
              <a:gd name="connsiteX167" fmla="*/ 6467879 w 10232859"/>
              <a:gd name="connsiteY167" fmla="*/ 468248 h 1699043"/>
              <a:gd name="connsiteX168" fmla="*/ 6564351 w 10232859"/>
              <a:gd name="connsiteY168" fmla="*/ 537518 h 1699043"/>
              <a:gd name="connsiteX169" fmla="*/ 6711178 w 10232859"/>
              <a:gd name="connsiteY169" fmla="*/ 573610 h 1699043"/>
              <a:gd name="connsiteX170" fmla="*/ 6764036 w 10232859"/>
              <a:gd name="connsiteY170" fmla="*/ 588943 h 1699043"/>
              <a:gd name="connsiteX171" fmla="*/ 6858983 w 10232859"/>
              <a:gd name="connsiteY171" fmla="*/ 623723 h 1699043"/>
              <a:gd name="connsiteX172" fmla="*/ 6910661 w 10232859"/>
              <a:gd name="connsiteY172" fmla="*/ 634620 h 1699043"/>
              <a:gd name="connsiteX173" fmla="*/ 6944111 w 10232859"/>
              <a:gd name="connsiteY173" fmla="*/ 659502 h 1699043"/>
              <a:gd name="connsiteX174" fmla="*/ 6965771 w 10232859"/>
              <a:gd name="connsiteY174" fmla="*/ 659931 h 1699043"/>
              <a:gd name="connsiteX175" fmla="*/ 6969639 w 10232859"/>
              <a:gd name="connsiteY175" fmla="*/ 659837 h 1699043"/>
              <a:gd name="connsiteX176" fmla="*/ 6982242 w 10232859"/>
              <a:gd name="connsiteY176" fmla="*/ 663112 h 1699043"/>
              <a:gd name="connsiteX177" fmla="*/ 6989387 w 10232859"/>
              <a:gd name="connsiteY177" fmla="*/ 659474 h 1699043"/>
              <a:gd name="connsiteX178" fmla="*/ 7010930 w 10232859"/>
              <a:gd name="connsiteY178" fmla="*/ 661134 h 1699043"/>
              <a:gd name="connsiteX179" fmla="*/ 7033125 w 10232859"/>
              <a:gd name="connsiteY179" fmla="*/ 668436 h 1699043"/>
              <a:gd name="connsiteX180" fmla="*/ 7134461 w 10232859"/>
              <a:gd name="connsiteY180" fmla="*/ 708192 h 1699043"/>
              <a:gd name="connsiteX181" fmla="*/ 7197450 w 10232859"/>
              <a:gd name="connsiteY181" fmla="*/ 729094 h 1699043"/>
              <a:gd name="connsiteX182" fmla="*/ 7225084 w 10232859"/>
              <a:gd name="connsiteY182" fmla="*/ 732505 h 1699043"/>
              <a:gd name="connsiteX183" fmla="*/ 7261183 w 10232859"/>
              <a:gd name="connsiteY183" fmla="*/ 740313 h 1699043"/>
              <a:gd name="connsiteX184" fmla="*/ 7327760 w 10232859"/>
              <a:gd name="connsiteY184" fmla="*/ 750586 h 1699043"/>
              <a:gd name="connsiteX185" fmla="*/ 7412222 w 10232859"/>
              <a:gd name="connsiteY185" fmla="*/ 770487 h 1699043"/>
              <a:gd name="connsiteX186" fmla="*/ 7457904 w 10232859"/>
              <a:gd name="connsiteY186" fmla="*/ 804321 h 1699043"/>
              <a:gd name="connsiteX187" fmla="*/ 7465795 w 10232859"/>
              <a:gd name="connsiteY187" fmla="*/ 802598 h 1699043"/>
              <a:gd name="connsiteX188" fmla="*/ 7505046 w 10232859"/>
              <a:gd name="connsiteY188" fmla="*/ 816517 h 1699043"/>
              <a:gd name="connsiteX189" fmla="*/ 7623220 w 10232859"/>
              <a:gd name="connsiteY189" fmla="*/ 888520 h 1699043"/>
              <a:gd name="connsiteX190" fmla="*/ 7700458 w 10232859"/>
              <a:gd name="connsiteY190" fmla="*/ 915079 h 1699043"/>
              <a:gd name="connsiteX191" fmla="*/ 7730988 w 10232859"/>
              <a:gd name="connsiteY191" fmla="*/ 920756 h 1699043"/>
              <a:gd name="connsiteX192" fmla="*/ 7781942 w 10232859"/>
              <a:gd name="connsiteY192" fmla="*/ 930503 h 1699043"/>
              <a:gd name="connsiteX193" fmla="*/ 7827704 w 10232859"/>
              <a:gd name="connsiteY193" fmla="*/ 928558 h 1699043"/>
              <a:gd name="connsiteX194" fmla="*/ 7867270 w 10232859"/>
              <a:gd name="connsiteY194" fmla="*/ 940366 h 1699043"/>
              <a:gd name="connsiteX195" fmla="*/ 7866538 w 10232859"/>
              <a:gd name="connsiteY195" fmla="*/ 955045 h 1699043"/>
              <a:gd name="connsiteX196" fmla="*/ 7912084 w 10232859"/>
              <a:gd name="connsiteY196" fmla="*/ 963800 h 1699043"/>
              <a:gd name="connsiteX197" fmla="*/ 7982264 w 10232859"/>
              <a:gd name="connsiteY197" fmla="*/ 975773 h 1699043"/>
              <a:gd name="connsiteX198" fmla="*/ 7991272 w 10232859"/>
              <a:gd name="connsiteY198" fmla="*/ 981104 h 1699043"/>
              <a:gd name="connsiteX199" fmla="*/ 8006496 w 10232859"/>
              <a:gd name="connsiteY199" fmla="*/ 972839 h 1699043"/>
              <a:gd name="connsiteX200" fmla="*/ 8034497 w 10232859"/>
              <a:gd name="connsiteY200" fmla="*/ 972054 h 1699043"/>
              <a:gd name="connsiteX201" fmla="*/ 8150881 w 10232859"/>
              <a:gd name="connsiteY201" fmla="*/ 990411 h 1699043"/>
              <a:gd name="connsiteX202" fmla="*/ 8172106 w 10232859"/>
              <a:gd name="connsiteY202" fmla="*/ 990512 h 1699043"/>
              <a:gd name="connsiteX203" fmla="*/ 8196076 w 10232859"/>
              <a:gd name="connsiteY203" fmla="*/ 1000078 h 1699043"/>
              <a:gd name="connsiteX204" fmla="*/ 8247463 w 10232859"/>
              <a:gd name="connsiteY204" fmla="*/ 1016332 h 1699043"/>
              <a:gd name="connsiteX205" fmla="*/ 8279272 w 10232859"/>
              <a:gd name="connsiteY205" fmla="*/ 1032921 h 1699043"/>
              <a:gd name="connsiteX206" fmla="*/ 8289611 w 10232859"/>
              <a:gd name="connsiteY206" fmla="*/ 1028630 h 1699043"/>
              <a:gd name="connsiteX207" fmla="*/ 8311483 w 10232859"/>
              <a:gd name="connsiteY207" fmla="*/ 1029399 h 1699043"/>
              <a:gd name="connsiteX208" fmla="*/ 8399489 w 10232859"/>
              <a:gd name="connsiteY208" fmla="*/ 1048562 h 1699043"/>
              <a:gd name="connsiteX209" fmla="*/ 8415973 w 10232859"/>
              <a:gd name="connsiteY209" fmla="*/ 1049660 h 1699043"/>
              <a:gd name="connsiteX210" fmla="*/ 8433326 w 10232859"/>
              <a:gd name="connsiteY210" fmla="*/ 1057881 h 1699043"/>
              <a:gd name="connsiteX211" fmla="*/ 8502328 w 10232859"/>
              <a:gd name="connsiteY211" fmla="*/ 1091498 h 1699043"/>
              <a:gd name="connsiteX212" fmla="*/ 8534346 w 10232859"/>
              <a:gd name="connsiteY212" fmla="*/ 1106980 h 1699043"/>
              <a:gd name="connsiteX213" fmla="*/ 8534980 w 10232859"/>
              <a:gd name="connsiteY213" fmla="*/ 1110861 h 1699043"/>
              <a:gd name="connsiteX214" fmla="*/ 8544104 w 10232859"/>
              <a:gd name="connsiteY214" fmla="*/ 1108406 h 1699043"/>
              <a:gd name="connsiteX215" fmla="*/ 8567742 w 10232859"/>
              <a:gd name="connsiteY215" fmla="*/ 1117590 h 1699043"/>
              <a:gd name="connsiteX216" fmla="*/ 8633779 w 10232859"/>
              <a:gd name="connsiteY216" fmla="*/ 1139226 h 1699043"/>
              <a:gd name="connsiteX217" fmla="*/ 8676965 w 10232859"/>
              <a:gd name="connsiteY217" fmla="*/ 1156949 h 1699043"/>
              <a:gd name="connsiteX218" fmla="*/ 8698944 w 10232859"/>
              <a:gd name="connsiteY218" fmla="*/ 1156939 h 1699043"/>
              <a:gd name="connsiteX219" fmla="*/ 8711456 w 10232859"/>
              <a:gd name="connsiteY219" fmla="*/ 1169217 h 1699043"/>
              <a:gd name="connsiteX220" fmla="*/ 8732793 w 10232859"/>
              <a:gd name="connsiteY220" fmla="*/ 1172972 h 1699043"/>
              <a:gd name="connsiteX221" fmla="*/ 8751897 w 10232859"/>
              <a:gd name="connsiteY221" fmla="*/ 1190886 h 1699043"/>
              <a:gd name="connsiteX222" fmla="*/ 8793564 w 10232859"/>
              <a:gd name="connsiteY222" fmla="*/ 1172572 h 1699043"/>
              <a:gd name="connsiteX223" fmla="*/ 8834270 w 10232859"/>
              <a:gd name="connsiteY223" fmla="*/ 1206624 h 1699043"/>
              <a:gd name="connsiteX224" fmla="*/ 8853872 w 10232859"/>
              <a:gd name="connsiteY224" fmla="*/ 1214714 h 1699043"/>
              <a:gd name="connsiteX225" fmla="*/ 8861901 w 10232859"/>
              <a:gd name="connsiteY225" fmla="*/ 1211375 h 1699043"/>
              <a:gd name="connsiteX226" fmla="*/ 8874168 w 10232859"/>
              <a:gd name="connsiteY226" fmla="*/ 1213967 h 1699043"/>
              <a:gd name="connsiteX227" fmla="*/ 8871123 w 10232859"/>
              <a:gd name="connsiteY227" fmla="*/ 1221160 h 1699043"/>
              <a:gd name="connsiteX228" fmla="*/ 8903537 w 10232859"/>
              <a:gd name="connsiteY228" fmla="*/ 1230588 h 1699043"/>
              <a:gd name="connsiteX229" fmla="*/ 8933767 w 10232859"/>
              <a:gd name="connsiteY229" fmla="*/ 1263368 h 1699043"/>
              <a:gd name="connsiteX230" fmla="*/ 8985765 w 10232859"/>
              <a:gd name="connsiteY230" fmla="*/ 1287664 h 1699043"/>
              <a:gd name="connsiteX231" fmla="*/ 9071444 w 10232859"/>
              <a:gd name="connsiteY231" fmla="*/ 1317305 h 1699043"/>
              <a:gd name="connsiteX232" fmla="*/ 9096711 w 10232859"/>
              <a:gd name="connsiteY232" fmla="*/ 1327777 h 1699043"/>
              <a:gd name="connsiteX233" fmla="*/ 9338853 w 10232859"/>
              <a:gd name="connsiteY233" fmla="*/ 1448046 h 1699043"/>
              <a:gd name="connsiteX234" fmla="*/ 9520814 w 10232859"/>
              <a:gd name="connsiteY234" fmla="*/ 1449827 h 1699043"/>
              <a:gd name="connsiteX235" fmla="*/ 9702271 w 10232859"/>
              <a:gd name="connsiteY235" fmla="*/ 1488553 h 1699043"/>
              <a:gd name="connsiteX236" fmla="*/ 9744273 w 10232859"/>
              <a:gd name="connsiteY236" fmla="*/ 1523512 h 1699043"/>
              <a:gd name="connsiteX237" fmla="*/ 9771903 w 10232859"/>
              <a:gd name="connsiteY237" fmla="*/ 1530034 h 1699043"/>
              <a:gd name="connsiteX238" fmla="*/ 9818565 w 10232859"/>
              <a:gd name="connsiteY238" fmla="*/ 1538545 h 1699043"/>
              <a:gd name="connsiteX239" fmla="*/ 9882202 w 10232859"/>
              <a:gd name="connsiteY239" fmla="*/ 1565888 h 1699043"/>
              <a:gd name="connsiteX240" fmla="*/ 10022025 w 10232859"/>
              <a:gd name="connsiteY240" fmla="*/ 1599696 h 1699043"/>
              <a:gd name="connsiteX241" fmla="*/ 10220406 w 10232859"/>
              <a:gd name="connsiteY241" fmla="*/ 1677005 h 1699043"/>
              <a:gd name="connsiteX242" fmla="*/ 10232859 w 10232859"/>
              <a:gd name="connsiteY242" fmla="*/ 1699043 h 1699043"/>
              <a:gd name="connsiteX243" fmla="*/ 0 w 10232859"/>
              <a:gd name="connsiteY243" fmla="*/ 1699043 h 1699043"/>
              <a:gd name="connsiteX244" fmla="*/ 0 w 10232859"/>
              <a:gd name="connsiteY244" fmla="*/ 21828 h 1699043"/>
              <a:gd name="connsiteX245" fmla="*/ 8097 w 10232859"/>
              <a:gd name="connsiteY245" fmla="*/ 24355 h 1699043"/>
              <a:gd name="connsiteX246" fmla="*/ 77128 w 10232859"/>
              <a:gd name="connsiteY246" fmla="*/ 6867 h 1699043"/>
              <a:gd name="connsiteX247" fmla="*/ 188338 w 10232859"/>
              <a:gd name="connsiteY247" fmla="*/ 5079 h 1699043"/>
              <a:gd name="connsiteX248" fmla="*/ 298809 w 10232859"/>
              <a:gd name="connsiteY248" fmla="*/ 6198 h 1699043"/>
              <a:gd name="connsiteX249" fmla="*/ 338985 w 10232859"/>
              <a:gd name="connsiteY249" fmla="*/ 8006 h 1699043"/>
              <a:gd name="connsiteX250" fmla="*/ 409815 w 10232859"/>
              <a:gd name="connsiteY250"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01045 w 10232859"/>
              <a:gd name="connsiteY118" fmla="*/ 147239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237936 w 10232859"/>
              <a:gd name="connsiteY121" fmla="*/ 239508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90566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42415 w 10232859"/>
              <a:gd name="connsiteY133" fmla="*/ 303495 h 1699043"/>
              <a:gd name="connsiteX134" fmla="*/ 5596538 w 10232859"/>
              <a:gd name="connsiteY134" fmla="*/ 291153 h 1699043"/>
              <a:gd name="connsiteX135" fmla="*/ 5632514 w 10232859"/>
              <a:gd name="connsiteY135" fmla="*/ 301962 h 1699043"/>
              <a:gd name="connsiteX136" fmla="*/ 5640005 w 10232859"/>
              <a:gd name="connsiteY136" fmla="*/ 303617 h 1699043"/>
              <a:gd name="connsiteX137" fmla="*/ 5640259 w 10232859"/>
              <a:gd name="connsiteY137" fmla="*/ 303435 h 1699043"/>
              <a:gd name="connsiteX138" fmla="*/ 5648365 w 10232859"/>
              <a:gd name="connsiteY138" fmla="*/ 304754 h 1699043"/>
              <a:gd name="connsiteX139" fmla="*/ 5653662 w 10232859"/>
              <a:gd name="connsiteY139" fmla="*/ 306635 h 1699043"/>
              <a:gd name="connsiteX140" fmla="*/ 5668196 w 10232859"/>
              <a:gd name="connsiteY140" fmla="*/ 309846 h 1699043"/>
              <a:gd name="connsiteX141" fmla="*/ 5673886 w 10232859"/>
              <a:gd name="connsiteY141" fmla="*/ 309526 h 1699043"/>
              <a:gd name="connsiteX142" fmla="*/ 5677139 w 10232859"/>
              <a:gd name="connsiteY142" fmla="*/ 307345 h 1699043"/>
              <a:gd name="connsiteX143" fmla="*/ 5708983 w 10232859"/>
              <a:gd name="connsiteY143" fmla="*/ 306674 h 1699043"/>
              <a:gd name="connsiteX144" fmla="*/ 5773909 w 10232859"/>
              <a:gd name="connsiteY144" fmla="*/ 312061 h 1699043"/>
              <a:gd name="connsiteX145" fmla="*/ 5809500 w 10232859"/>
              <a:gd name="connsiteY145" fmla="*/ 318450 h 1699043"/>
              <a:gd name="connsiteX146" fmla="*/ 5908729 w 10232859"/>
              <a:gd name="connsiteY146" fmla="*/ 332335 h 1699043"/>
              <a:gd name="connsiteX147" fmla="*/ 6009654 w 10232859"/>
              <a:gd name="connsiteY147" fmla="*/ 343526 h 1699043"/>
              <a:gd name="connsiteX148" fmla="*/ 6067487 w 10232859"/>
              <a:gd name="connsiteY148" fmla="*/ 333712 h 1699043"/>
              <a:gd name="connsiteX149" fmla="*/ 6073281 w 10232859"/>
              <a:gd name="connsiteY149" fmla="*/ 334316 h 1699043"/>
              <a:gd name="connsiteX150" fmla="*/ 6086225 w 10232859"/>
              <a:gd name="connsiteY150" fmla="*/ 339621 h 1699043"/>
              <a:gd name="connsiteX151" fmla="*/ 6105063 w 10232859"/>
              <a:gd name="connsiteY151" fmla="*/ 347340 h 1699043"/>
              <a:gd name="connsiteX152" fmla="*/ 6135796 w 10232859"/>
              <a:gd name="connsiteY152" fmla="*/ 363143 h 1699043"/>
              <a:gd name="connsiteX153" fmla="*/ 6195166 w 10232859"/>
              <a:gd name="connsiteY153" fmla="*/ 360190 h 1699043"/>
              <a:gd name="connsiteX154" fmla="*/ 6216259 w 10232859"/>
              <a:gd name="connsiteY154" fmla="*/ 363365 h 1699043"/>
              <a:gd name="connsiteX155" fmla="*/ 6228331 w 10232859"/>
              <a:gd name="connsiteY155" fmla="*/ 364034 h 1699043"/>
              <a:gd name="connsiteX156" fmla="*/ 6229602 w 10232859"/>
              <a:gd name="connsiteY156" fmla="*/ 363414 h 1699043"/>
              <a:gd name="connsiteX157" fmla="*/ 6258988 w 10232859"/>
              <a:gd name="connsiteY157" fmla="*/ 378660 h 1699043"/>
              <a:gd name="connsiteX158" fmla="*/ 6264106 w 10232859"/>
              <a:gd name="connsiteY158" fmla="*/ 379141 h 1699043"/>
              <a:gd name="connsiteX159" fmla="*/ 6281703 w 10232859"/>
              <a:gd name="connsiteY159" fmla="*/ 391054 h 1699043"/>
              <a:gd name="connsiteX160" fmla="*/ 6291622 w 10232859"/>
              <a:gd name="connsiteY160" fmla="*/ 396155 h 1699043"/>
              <a:gd name="connsiteX161" fmla="*/ 6292712 w 10232859"/>
              <a:gd name="connsiteY161" fmla="*/ 399771 h 1699043"/>
              <a:gd name="connsiteX162" fmla="*/ 6308227 w 10232859"/>
              <a:gd name="connsiteY162" fmla="*/ 406196 h 1699043"/>
              <a:gd name="connsiteX163" fmla="*/ 6328981 w 10232859"/>
              <a:gd name="connsiteY163" fmla="*/ 409495 h 1699043"/>
              <a:gd name="connsiteX164" fmla="*/ 6368693 w 10232859"/>
              <a:gd name="connsiteY164" fmla="*/ 417845 h 1699043"/>
              <a:gd name="connsiteX165" fmla="*/ 6414811 w 10232859"/>
              <a:gd name="connsiteY165" fmla="*/ 452200 h 1699043"/>
              <a:gd name="connsiteX166" fmla="*/ 6467879 w 10232859"/>
              <a:gd name="connsiteY166" fmla="*/ 468248 h 1699043"/>
              <a:gd name="connsiteX167" fmla="*/ 6564351 w 10232859"/>
              <a:gd name="connsiteY167" fmla="*/ 537518 h 1699043"/>
              <a:gd name="connsiteX168" fmla="*/ 6711178 w 10232859"/>
              <a:gd name="connsiteY168" fmla="*/ 573610 h 1699043"/>
              <a:gd name="connsiteX169" fmla="*/ 6764036 w 10232859"/>
              <a:gd name="connsiteY169" fmla="*/ 588943 h 1699043"/>
              <a:gd name="connsiteX170" fmla="*/ 6858983 w 10232859"/>
              <a:gd name="connsiteY170" fmla="*/ 623723 h 1699043"/>
              <a:gd name="connsiteX171" fmla="*/ 6910661 w 10232859"/>
              <a:gd name="connsiteY171" fmla="*/ 634620 h 1699043"/>
              <a:gd name="connsiteX172" fmla="*/ 6944111 w 10232859"/>
              <a:gd name="connsiteY172" fmla="*/ 659502 h 1699043"/>
              <a:gd name="connsiteX173" fmla="*/ 6965771 w 10232859"/>
              <a:gd name="connsiteY173" fmla="*/ 659931 h 1699043"/>
              <a:gd name="connsiteX174" fmla="*/ 6969639 w 10232859"/>
              <a:gd name="connsiteY174" fmla="*/ 659837 h 1699043"/>
              <a:gd name="connsiteX175" fmla="*/ 6982242 w 10232859"/>
              <a:gd name="connsiteY175" fmla="*/ 663112 h 1699043"/>
              <a:gd name="connsiteX176" fmla="*/ 6989387 w 10232859"/>
              <a:gd name="connsiteY176" fmla="*/ 659474 h 1699043"/>
              <a:gd name="connsiteX177" fmla="*/ 7010930 w 10232859"/>
              <a:gd name="connsiteY177" fmla="*/ 661134 h 1699043"/>
              <a:gd name="connsiteX178" fmla="*/ 7033125 w 10232859"/>
              <a:gd name="connsiteY178" fmla="*/ 668436 h 1699043"/>
              <a:gd name="connsiteX179" fmla="*/ 7134461 w 10232859"/>
              <a:gd name="connsiteY179" fmla="*/ 708192 h 1699043"/>
              <a:gd name="connsiteX180" fmla="*/ 7197450 w 10232859"/>
              <a:gd name="connsiteY180" fmla="*/ 729094 h 1699043"/>
              <a:gd name="connsiteX181" fmla="*/ 7225084 w 10232859"/>
              <a:gd name="connsiteY181" fmla="*/ 732505 h 1699043"/>
              <a:gd name="connsiteX182" fmla="*/ 7261183 w 10232859"/>
              <a:gd name="connsiteY182" fmla="*/ 740313 h 1699043"/>
              <a:gd name="connsiteX183" fmla="*/ 7327760 w 10232859"/>
              <a:gd name="connsiteY183" fmla="*/ 750586 h 1699043"/>
              <a:gd name="connsiteX184" fmla="*/ 7412222 w 10232859"/>
              <a:gd name="connsiteY184" fmla="*/ 770487 h 1699043"/>
              <a:gd name="connsiteX185" fmla="*/ 7457904 w 10232859"/>
              <a:gd name="connsiteY185" fmla="*/ 804321 h 1699043"/>
              <a:gd name="connsiteX186" fmla="*/ 7465795 w 10232859"/>
              <a:gd name="connsiteY186" fmla="*/ 802598 h 1699043"/>
              <a:gd name="connsiteX187" fmla="*/ 7505046 w 10232859"/>
              <a:gd name="connsiteY187" fmla="*/ 816517 h 1699043"/>
              <a:gd name="connsiteX188" fmla="*/ 7623220 w 10232859"/>
              <a:gd name="connsiteY188" fmla="*/ 888520 h 1699043"/>
              <a:gd name="connsiteX189" fmla="*/ 7700458 w 10232859"/>
              <a:gd name="connsiteY189" fmla="*/ 915079 h 1699043"/>
              <a:gd name="connsiteX190" fmla="*/ 7730988 w 10232859"/>
              <a:gd name="connsiteY190" fmla="*/ 920756 h 1699043"/>
              <a:gd name="connsiteX191" fmla="*/ 7781942 w 10232859"/>
              <a:gd name="connsiteY191" fmla="*/ 930503 h 1699043"/>
              <a:gd name="connsiteX192" fmla="*/ 7827704 w 10232859"/>
              <a:gd name="connsiteY192" fmla="*/ 928558 h 1699043"/>
              <a:gd name="connsiteX193" fmla="*/ 7867270 w 10232859"/>
              <a:gd name="connsiteY193" fmla="*/ 940366 h 1699043"/>
              <a:gd name="connsiteX194" fmla="*/ 7866538 w 10232859"/>
              <a:gd name="connsiteY194" fmla="*/ 955045 h 1699043"/>
              <a:gd name="connsiteX195" fmla="*/ 7912084 w 10232859"/>
              <a:gd name="connsiteY195" fmla="*/ 963800 h 1699043"/>
              <a:gd name="connsiteX196" fmla="*/ 7982264 w 10232859"/>
              <a:gd name="connsiteY196" fmla="*/ 975773 h 1699043"/>
              <a:gd name="connsiteX197" fmla="*/ 7991272 w 10232859"/>
              <a:gd name="connsiteY197" fmla="*/ 981104 h 1699043"/>
              <a:gd name="connsiteX198" fmla="*/ 8006496 w 10232859"/>
              <a:gd name="connsiteY198" fmla="*/ 972839 h 1699043"/>
              <a:gd name="connsiteX199" fmla="*/ 8034497 w 10232859"/>
              <a:gd name="connsiteY199" fmla="*/ 972054 h 1699043"/>
              <a:gd name="connsiteX200" fmla="*/ 8150881 w 10232859"/>
              <a:gd name="connsiteY200" fmla="*/ 990411 h 1699043"/>
              <a:gd name="connsiteX201" fmla="*/ 8172106 w 10232859"/>
              <a:gd name="connsiteY201" fmla="*/ 990512 h 1699043"/>
              <a:gd name="connsiteX202" fmla="*/ 8196076 w 10232859"/>
              <a:gd name="connsiteY202" fmla="*/ 1000078 h 1699043"/>
              <a:gd name="connsiteX203" fmla="*/ 8247463 w 10232859"/>
              <a:gd name="connsiteY203" fmla="*/ 1016332 h 1699043"/>
              <a:gd name="connsiteX204" fmla="*/ 8279272 w 10232859"/>
              <a:gd name="connsiteY204" fmla="*/ 1032921 h 1699043"/>
              <a:gd name="connsiteX205" fmla="*/ 8289611 w 10232859"/>
              <a:gd name="connsiteY205" fmla="*/ 1028630 h 1699043"/>
              <a:gd name="connsiteX206" fmla="*/ 8311483 w 10232859"/>
              <a:gd name="connsiteY206" fmla="*/ 1029399 h 1699043"/>
              <a:gd name="connsiteX207" fmla="*/ 8399489 w 10232859"/>
              <a:gd name="connsiteY207" fmla="*/ 1048562 h 1699043"/>
              <a:gd name="connsiteX208" fmla="*/ 8415973 w 10232859"/>
              <a:gd name="connsiteY208" fmla="*/ 1049660 h 1699043"/>
              <a:gd name="connsiteX209" fmla="*/ 8433326 w 10232859"/>
              <a:gd name="connsiteY209" fmla="*/ 1057881 h 1699043"/>
              <a:gd name="connsiteX210" fmla="*/ 8502328 w 10232859"/>
              <a:gd name="connsiteY210" fmla="*/ 1091498 h 1699043"/>
              <a:gd name="connsiteX211" fmla="*/ 8534346 w 10232859"/>
              <a:gd name="connsiteY211" fmla="*/ 1106980 h 1699043"/>
              <a:gd name="connsiteX212" fmla="*/ 8534980 w 10232859"/>
              <a:gd name="connsiteY212" fmla="*/ 1110861 h 1699043"/>
              <a:gd name="connsiteX213" fmla="*/ 8544104 w 10232859"/>
              <a:gd name="connsiteY213" fmla="*/ 1108406 h 1699043"/>
              <a:gd name="connsiteX214" fmla="*/ 8567742 w 10232859"/>
              <a:gd name="connsiteY214" fmla="*/ 1117590 h 1699043"/>
              <a:gd name="connsiteX215" fmla="*/ 8633779 w 10232859"/>
              <a:gd name="connsiteY215" fmla="*/ 1139226 h 1699043"/>
              <a:gd name="connsiteX216" fmla="*/ 8676965 w 10232859"/>
              <a:gd name="connsiteY216" fmla="*/ 1156949 h 1699043"/>
              <a:gd name="connsiteX217" fmla="*/ 8698944 w 10232859"/>
              <a:gd name="connsiteY217" fmla="*/ 1156939 h 1699043"/>
              <a:gd name="connsiteX218" fmla="*/ 8711456 w 10232859"/>
              <a:gd name="connsiteY218" fmla="*/ 1169217 h 1699043"/>
              <a:gd name="connsiteX219" fmla="*/ 8732793 w 10232859"/>
              <a:gd name="connsiteY219" fmla="*/ 1172972 h 1699043"/>
              <a:gd name="connsiteX220" fmla="*/ 8751897 w 10232859"/>
              <a:gd name="connsiteY220" fmla="*/ 1190886 h 1699043"/>
              <a:gd name="connsiteX221" fmla="*/ 8793564 w 10232859"/>
              <a:gd name="connsiteY221" fmla="*/ 1172572 h 1699043"/>
              <a:gd name="connsiteX222" fmla="*/ 8834270 w 10232859"/>
              <a:gd name="connsiteY222" fmla="*/ 1206624 h 1699043"/>
              <a:gd name="connsiteX223" fmla="*/ 8853872 w 10232859"/>
              <a:gd name="connsiteY223" fmla="*/ 1214714 h 1699043"/>
              <a:gd name="connsiteX224" fmla="*/ 8861901 w 10232859"/>
              <a:gd name="connsiteY224" fmla="*/ 1211375 h 1699043"/>
              <a:gd name="connsiteX225" fmla="*/ 8874168 w 10232859"/>
              <a:gd name="connsiteY225" fmla="*/ 1213967 h 1699043"/>
              <a:gd name="connsiteX226" fmla="*/ 8871123 w 10232859"/>
              <a:gd name="connsiteY226" fmla="*/ 1221160 h 1699043"/>
              <a:gd name="connsiteX227" fmla="*/ 8903537 w 10232859"/>
              <a:gd name="connsiteY227" fmla="*/ 1230588 h 1699043"/>
              <a:gd name="connsiteX228" fmla="*/ 8933767 w 10232859"/>
              <a:gd name="connsiteY228" fmla="*/ 1263368 h 1699043"/>
              <a:gd name="connsiteX229" fmla="*/ 8985765 w 10232859"/>
              <a:gd name="connsiteY229" fmla="*/ 1287664 h 1699043"/>
              <a:gd name="connsiteX230" fmla="*/ 9071444 w 10232859"/>
              <a:gd name="connsiteY230" fmla="*/ 1317305 h 1699043"/>
              <a:gd name="connsiteX231" fmla="*/ 9096711 w 10232859"/>
              <a:gd name="connsiteY231" fmla="*/ 1327777 h 1699043"/>
              <a:gd name="connsiteX232" fmla="*/ 9338853 w 10232859"/>
              <a:gd name="connsiteY232" fmla="*/ 1448046 h 1699043"/>
              <a:gd name="connsiteX233" fmla="*/ 9520814 w 10232859"/>
              <a:gd name="connsiteY233" fmla="*/ 1449827 h 1699043"/>
              <a:gd name="connsiteX234" fmla="*/ 9702271 w 10232859"/>
              <a:gd name="connsiteY234" fmla="*/ 1488553 h 1699043"/>
              <a:gd name="connsiteX235" fmla="*/ 9744273 w 10232859"/>
              <a:gd name="connsiteY235" fmla="*/ 1523512 h 1699043"/>
              <a:gd name="connsiteX236" fmla="*/ 9771903 w 10232859"/>
              <a:gd name="connsiteY236" fmla="*/ 1530034 h 1699043"/>
              <a:gd name="connsiteX237" fmla="*/ 9818565 w 10232859"/>
              <a:gd name="connsiteY237" fmla="*/ 1538545 h 1699043"/>
              <a:gd name="connsiteX238" fmla="*/ 9882202 w 10232859"/>
              <a:gd name="connsiteY238" fmla="*/ 1565888 h 1699043"/>
              <a:gd name="connsiteX239" fmla="*/ 10022025 w 10232859"/>
              <a:gd name="connsiteY239" fmla="*/ 1599696 h 1699043"/>
              <a:gd name="connsiteX240" fmla="*/ 10220406 w 10232859"/>
              <a:gd name="connsiteY240" fmla="*/ 1677005 h 1699043"/>
              <a:gd name="connsiteX241" fmla="*/ 10232859 w 10232859"/>
              <a:gd name="connsiteY241" fmla="*/ 1699043 h 1699043"/>
              <a:gd name="connsiteX242" fmla="*/ 0 w 10232859"/>
              <a:gd name="connsiteY242" fmla="*/ 1699043 h 1699043"/>
              <a:gd name="connsiteX243" fmla="*/ 0 w 10232859"/>
              <a:gd name="connsiteY243" fmla="*/ 21828 h 1699043"/>
              <a:gd name="connsiteX244" fmla="*/ 8097 w 10232859"/>
              <a:gd name="connsiteY244" fmla="*/ 24355 h 1699043"/>
              <a:gd name="connsiteX245" fmla="*/ 77128 w 10232859"/>
              <a:gd name="connsiteY245" fmla="*/ 6867 h 1699043"/>
              <a:gd name="connsiteX246" fmla="*/ 188338 w 10232859"/>
              <a:gd name="connsiteY246" fmla="*/ 5079 h 1699043"/>
              <a:gd name="connsiteX247" fmla="*/ 298809 w 10232859"/>
              <a:gd name="connsiteY247" fmla="*/ 6198 h 1699043"/>
              <a:gd name="connsiteX248" fmla="*/ 338985 w 10232859"/>
              <a:gd name="connsiteY248" fmla="*/ 8006 h 1699043"/>
              <a:gd name="connsiteX249" fmla="*/ 409815 w 10232859"/>
              <a:gd name="connsiteY249"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09654 w 10232859"/>
              <a:gd name="connsiteY146" fmla="*/ 343526 h 1699043"/>
              <a:gd name="connsiteX147" fmla="*/ 6067487 w 10232859"/>
              <a:gd name="connsiteY147" fmla="*/ 333712 h 1699043"/>
              <a:gd name="connsiteX148" fmla="*/ 6073281 w 10232859"/>
              <a:gd name="connsiteY148" fmla="*/ 334316 h 1699043"/>
              <a:gd name="connsiteX149" fmla="*/ 6086225 w 10232859"/>
              <a:gd name="connsiteY149" fmla="*/ 339621 h 1699043"/>
              <a:gd name="connsiteX150" fmla="*/ 6105063 w 10232859"/>
              <a:gd name="connsiteY150" fmla="*/ 347340 h 1699043"/>
              <a:gd name="connsiteX151" fmla="*/ 6135796 w 10232859"/>
              <a:gd name="connsiteY151" fmla="*/ 363143 h 1699043"/>
              <a:gd name="connsiteX152" fmla="*/ 6195166 w 10232859"/>
              <a:gd name="connsiteY152" fmla="*/ 360190 h 1699043"/>
              <a:gd name="connsiteX153" fmla="*/ 6216259 w 10232859"/>
              <a:gd name="connsiteY153" fmla="*/ 363365 h 1699043"/>
              <a:gd name="connsiteX154" fmla="*/ 6228331 w 10232859"/>
              <a:gd name="connsiteY154" fmla="*/ 364034 h 1699043"/>
              <a:gd name="connsiteX155" fmla="*/ 6229602 w 10232859"/>
              <a:gd name="connsiteY155" fmla="*/ 363414 h 1699043"/>
              <a:gd name="connsiteX156" fmla="*/ 6258988 w 10232859"/>
              <a:gd name="connsiteY156" fmla="*/ 378660 h 1699043"/>
              <a:gd name="connsiteX157" fmla="*/ 6264106 w 10232859"/>
              <a:gd name="connsiteY157" fmla="*/ 379141 h 1699043"/>
              <a:gd name="connsiteX158" fmla="*/ 6281703 w 10232859"/>
              <a:gd name="connsiteY158" fmla="*/ 391054 h 1699043"/>
              <a:gd name="connsiteX159" fmla="*/ 6291622 w 10232859"/>
              <a:gd name="connsiteY159" fmla="*/ 396155 h 1699043"/>
              <a:gd name="connsiteX160" fmla="*/ 6292712 w 10232859"/>
              <a:gd name="connsiteY160" fmla="*/ 399771 h 1699043"/>
              <a:gd name="connsiteX161" fmla="*/ 6308227 w 10232859"/>
              <a:gd name="connsiteY161" fmla="*/ 406196 h 1699043"/>
              <a:gd name="connsiteX162" fmla="*/ 6328981 w 10232859"/>
              <a:gd name="connsiteY162" fmla="*/ 409495 h 1699043"/>
              <a:gd name="connsiteX163" fmla="*/ 6368693 w 10232859"/>
              <a:gd name="connsiteY163" fmla="*/ 417845 h 1699043"/>
              <a:gd name="connsiteX164" fmla="*/ 6414811 w 10232859"/>
              <a:gd name="connsiteY164" fmla="*/ 452200 h 1699043"/>
              <a:gd name="connsiteX165" fmla="*/ 6467879 w 10232859"/>
              <a:gd name="connsiteY165" fmla="*/ 468248 h 1699043"/>
              <a:gd name="connsiteX166" fmla="*/ 6564351 w 10232859"/>
              <a:gd name="connsiteY166" fmla="*/ 537518 h 1699043"/>
              <a:gd name="connsiteX167" fmla="*/ 6711178 w 10232859"/>
              <a:gd name="connsiteY167" fmla="*/ 573610 h 1699043"/>
              <a:gd name="connsiteX168" fmla="*/ 6764036 w 10232859"/>
              <a:gd name="connsiteY168" fmla="*/ 588943 h 1699043"/>
              <a:gd name="connsiteX169" fmla="*/ 6858983 w 10232859"/>
              <a:gd name="connsiteY169" fmla="*/ 623723 h 1699043"/>
              <a:gd name="connsiteX170" fmla="*/ 6910661 w 10232859"/>
              <a:gd name="connsiteY170" fmla="*/ 634620 h 1699043"/>
              <a:gd name="connsiteX171" fmla="*/ 6944111 w 10232859"/>
              <a:gd name="connsiteY171" fmla="*/ 659502 h 1699043"/>
              <a:gd name="connsiteX172" fmla="*/ 6965771 w 10232859"/>
              <a:gd name="connsiteY172" fmla="*/ 659931 h 1699043"/>
              <a:gd name="connsiteX173" fmla="*/ 6969639 w 10232859"/>
              <a:gd name="connsiteY173" fmla="*/ 659837 h 1699043"/>
              <a:gd name="connsiteX174" fmla="*/ 6982242 w 10232859"/>
              <a:gd name="connsiteY174" fmla="*/ 663112 h 1699043"/>
              <a:gd name="connsiteX175" fmla="*/ 6989387 w 10232859"/>
              <a:gd name="connsiteY175" fmla="*/ 659474 h 1699043"/>
              <a:gd name="connsiteX176" fmla="*/ 7010930 w 10232859"/>
              <a:gd name="connsiteY176" fmla="*/ 661134 h 1699043"/>
              <a:gd name="connsiteX177" fmla="*/ 7033125 w 10232859"/>
              <a:gd name="connsiteY177" fmla="*/ 668436 h 1699043"/>
              <a:gd name="connsiteX178" fmla="*/ 7134461 w 10232859"/>
              <a:gd name="connsiteY178" fmla="*/ 708192 h 1699043"/>
              <a:gd name="connsiteX179" fmla="*/ 7197450 w 10232859"/>
              <a:gd name="connsiteY179" fmla="*/ 729094 h 1699043"/>
              <a:gd name="connsiteX180" fmla="*/ 7225084 w 10232859"/>
              <a:gd name="connsiteY180" fmla="*/ 732505 h 1699043"/>
              <a:gd name="connsiteX181" fmla="*/ 7261183 w 10232859"/>
              <a:gd name="connsiteY181" fmla="*/ 740313 h 1699043"/>
              <a:gd name="connsiteX182" fmla="*/ 7327760 w 10232859"/>
              <a:gd name="connsiteY182" fmla="*/ 750586 h 1699043"/>
              <a:gd name="connsiteX183" fmla="*/ 7412222 w 10232859"/>
              <a:gd name="connsiteY183" fmla="*/ 770487 h 1699043"/>
              <a:gd name="connsiteX184" fmla="*/ 7457904 w 10232859"/>
              <a:gd name="connsiteY184" fmla="*/ 804321 h 1699043"/>
              <a:gd name="connsiteX185" fmla="*/ 7465795 w 10232859"/>
              <a:gd name="connsiteY185" fmla="*/ 802598 h 1699043"/>
              <a:gd name="connsiteX186" fmla="*/ 7505046 w 10232859"/>
              <a:gd name="connsiteY186" fmla="*/ 816517 h 1699043"/>
              <a:gd name="connsiteX187" fmla="*/ 7623220 w 10232859"/>
              <a:gd name="connsiteY187" fmla="*/ 888520 h 1699043"/>
              <a:gd name="connsiteX188" fmla="*/ 7700458 w 10232859"/>
              <a:gd name="connsiteY188" fmla="*/ 915079 h 1699043"/>
              <a:gd name="connsiteX189" fmla="*/ 7730988 w 10232859"/>
              <a:gd name="connsiteY189" fmla="*/ 920756 h 1699043"/>
              <a:gd name="connsiteX190" fmla="*/ 7781942 w 10232859"/>
              <a:gd name="connsiteY190" fmla="*/ 930503 h 1699043"/>
              <a:gd name="connsiteX191" fmla="*/ 7827704 w 10232859"/>
              <a:gd name="connsiteY191" fmla="*/ 928558 h 1699043"/>
              <a:gd name="connsiteX192" fmla="*/ 7867270 w 10232859"/>
              <a:gd name="connsiteY192" fmla="*/ 940366 h 1699043"/>
              <a:gd name="connsiteX193" fmla="*/ 7866538 w 10232859"/>
              <a:gd name="connsiteY193" fmla="*/ 955045 h 1699043"/>
              <a:gd name="connsiteX194" fmla="*/ 7912084 w 10232859"/>
              <a:gd name="connsiteY194" fmla="*/ 963800 h 1699043"/>
              <a:gd name="connsiteX195" fmla="*/ 7982264 w 10232859"/>
              <a:gd name="connsiteY195" fmla="*/ 975773 h 1699043"/>
              <a:gd name="connsiteX196" fmla="*/ 7991272 w 10232859"/>
              <a:gd name="connsiteY196" fmla="*/ 981104 h 1699043"/>
              <a:gd name="connsiteX197" fmla="*/ 8006496 w 10232859"/>
              <a:gd name="connsiteY197" fmla="*/ 972839 h 1699043"/>
              <a:gd name="connsiteX198" fmla="*/ 8034497 w 10232859"/>
              <a:gd name="connsiteY198" fmla="*/ 972054 h 1699043"/>
              <a:gd name="connsiteX199" fmla="*/ 8150881 w 10232859"/>
              <a:gd name="connsiteY199" fmla="*/ 990411 h 1699043"/>
              <a:gd name="connsiteX200" fmla="*/ 8172106 w 10232859"/>
              <a:gd name="connsiteY200" fmla="*/ 990512 h 1699043"/>
              <a:gd name="connsiteX201" fmla="*/ 8196076 w 10232859"/>
              <a:gd name="connsiteY201" fmla="*/ 1000078 h 1699043"/>
              <a:gd name="connsiteX202" fmla="*/ 8247463 w 10232859"/>
              <a:gd name="connsiteY202" fmla="*/ 1016332 h 1699043"/>
              <a:gd name="connsiteX203" fmla="*/ 8279272 w 10232859"/>
              <a:gd name="connsiteY203" fmla="*/ 1032921 h 1699043"/>
              <a:gd name="connsiteX204" fmla="*/ 8289611 w 10232859"/>
              <a:gd name="connsiteY204" fmla="*/ 1028630 h 1699043"/>
              <a:gd name="connsiteX205" fmla="*/ 8311483 w 10232859"/>
              <a:gd name="connsiteY205" fmla="*/ 1029399 h 1699043"/>
              <a:gd name="connsiteX206" fmla="*/ 8399489 w 10232859"/>
              <a:gd name="connsiteY206" fmla="*/ 1048562 h 1699043"/>
              <a:gd name="connsiteX207" fmla="*/ 8415973 w 10232859"/>
              <a:gd name="connsiteY207" fmla="*/ 1049660 h 1699043"/>
              <a:gd name="connsiteX208" fmla="*/ 8433326 w 10232859"/>
              <a:gd name="connsiteY208" fmla="*/ 1057881 h 1699043"/>
              <a:gd name="connsiteX209" fmla="*/ 8502328 w 10232859"/>
              <a:gd name="connsiteY209" fmla="*/ 1091498 h 1699043"/>
              <a:gd name="connsiteX210" fmla="*/ 8534346 w 10232859"/>
              <a:gd name="connsiteY210" fmla="*/ 1106980 h 1699043"/>
              <a:gd name="connsiteX211" fmla="*/ 8534980 w 10232859"/>
              <a:gd name="connsiteY211" fmla="*/ 1110861 h 1699043"/>
              <a:gd name="connsiteX212" fmla="*/ 8544104 w 10232859"/>
              <a:gd name="connsiteY212" fmla="*/ 1108406 h 1699043"/>
              <a:gd name="connsiteX213" fmla="*/ 8567742 w 10232859"/>
              <a:gd name="connsiteY213" fmla="*/ 1117590 h 1699043"/>
              <a:gd name="connsiteX214" fmla="*/ 8633779 w 10232859"/>
              <a:gd name="connsiteY214" fmla="*/ 1139226 h 1699043"/>
              <a:gd name="connsiteX215" fmla="*/ 8676965 w 10232859"/>
              <a:gd name="connsiteY215" fmla="*/ 1156949 h 1699043"/>
              <a:gd name="connsiteX216" fmla="*/ 8698944 w 10232859"/>
              <a:gd name="connsiteY216" fmla="*/ 1156939 h 1699043"/>
              <a:gd name="connsiteX217" fmla="*/ 8711456 w 10232859"/>
              <a:gd name="connsiteY217" fmla="*/ 1169217 h 1699043"/>
              <a:gd name="connsiteX218" fmla="*/ 8732793 w 10232859"/>
              <a:gd name="connsiteY218" fmla="*/ 1172972 h 1699043"/>
              <a:gd name="connsiteX219" fmla="*/ 8751897 w 10232859"/>
              <a:gd name="connsiteY219" fmla="*/ 1190886 h 1699043"/>
              <a:gd name="connsiteX220" fmla="*/ 8793564 w 10232859"/>
              <a:gd name="connsiteY220" fmla="*/ 1172572 h 1699043"/>
              <a:gd name="connsiteX221" fmla="*/ 8834270 w 10232859"/>
              <a:gd name="connsiteY221" fmla="*/ 1206624 h 1699043"/>
              <a:gd name="connsiteX222" fmla="*/ 8853872 w 10232859"/>
              <a:gd name="connsiteY222" fmla="*/ 1214714 h 1699043"/>
              <a:gd name="connsiteX223" fmla="*/ 8861901 w 10232859"/>
              <a:gd name="connsiteY223" fmla="*/ 1211375 h 1699043"/>
              <a:gd name="connsiteX224" fmla="*/ 8874168 w 10232859"/>
              <a:gd name="connsiteY224" fmla="*/ 1213967 h 1699043"/>
              <a:gd name="connsiteX225" fmla="*/ 8871123 w 10232859"/>
              <a:gd name="connsiteY225" fmla="*/ 1221160 h 1699043"/>
              <a:gd name="connsiteX226" fmla="*/ 8903537 w 10232859"/>
              <a:gd name="connsiteY226" fmla="*/ 1230588 h 1699043"/>
              <a:gd name="connsiteX227" fmla="*/ 8933767 w 10232859"/>
              <a:gd name="connsiteY227" fmla="*/ 1263368 h 1699043"/>
              <a:gd name="connsiteX228" fmla="*/ 8985765 w 10232859"/>
              <a:gd name="connsiteY228" fmla="*/ 1287664 h 1699043"/>
              <a:gd name="connsiteX229" fmla="*/ 9071444 w 10232859"/>
              <a:gd name="connsiteY229" fmla="*/ 1317305 h 1699043"/>
              <a:gd name="connsiteX230" fmla="*/ 9096711 w 10232859"/>
              <a:gd name="connsiteY230" fmla="*/ 1327777 h 1699043"/>
              <a:gd name="connsiteX231" fmla="*/ 9338853 w 10232859"/>
              <a:gd name="connsiteY231" fmla="*/ 1448046 h 1699043"/>
              <a:gd name="connsiteX232" fmla="*/ 9520814 w 10232859"/>
              <a:gd name="connsiteY232" fmla="*/ 1449827 h 1699043"/>
              <a:gd name="connsiteX233" fmla="*/ 9702271 w 10232859"/>
              <a:gd name="connsiteY233" fmla="*/ 1488553 h 1699043"/>
              <a:gd name="connsiteX234" fmla="*/ 9744273 w 10232859"/>
              <a:gd name="connsiteY234" fmla="*/ 1523512 h 1699043"/>
              <a:gd name="connsiteX235" fmla="*/ 9771903 w 10232859"/>
              <a:gd name="connsiteY235" fmla="*/ 1530034 h 1699043"/>
              <a:gd name="connsiteX236" fmla="*/ 9818565 w 10232859"/>
              <a:gd name="connsiteY236" fmla="*/ 1538545 h 1699043"/>
              <a:gd name="connsiteX237" fmla="*/ 9882202 w 10232859"/>
              <a:gd name="connsiteY237" fmla="*/ 1565888 h 1699043"/>
              <a:gd name="connsiteX238" fmla="*/ 10022025 w 10232859"/>
              <a:gd name="connsiteY238" fmla="*/ 1599696 h 1699043"/>
              <a:gd name="connsiteX239" fmla="*/ 10220406 w 10232859"/>
              <a:gd name="connsiteY239" fmla="*/ 1677005 h 1699043"/>
              <a:gd name="connsiteX240" fmla="*/ 10232859 w 10232859"/>
              <a:gd name="connsiteY240" fmla="*/ 1699043 h 1699043"/>
              <a:gd name="connsiteX241" fmla="*/ 0 w 10232859"/>
              <a:gd name="connsiteY241" fmla="*/ 1699043 h 1699043"/>
              <a:gd name="connsiteX242" fmla="*/ 0 w 10232859"/>
              <a:gd name="connsiteY242" fmla="*/ 21828 h 1699043"/>
              <a:gd name="connsiteX243" fmla="*/ 8097 w 10232859"/>
              <a:gd name="connsiteY243" fmla="*/ 24355 h 1699043"/>
              <a:gd name="connsiteX244" fmla="*/ 77128 w 10232859"/>
              <a:gd name="connsiteY244" fmla="*/ 6867 h 1699043"/>
              <a:gd name="connsiteX245" fmla="*/ 188338 w 10232859"/>
              <a:gd name="connsiteY245" fmla="*/ 5079 h 1699043"/>
              <a:gd name="connsiteX246" fmla="*/ 298809 w 10232859"/>
              <a:gd name="connsiteY246" fmla="*/ 6198 h 1699043"/>
              <a:gd name="connsiteX247" fmla="*/ 338985 w 10232859"/>
              <a:gd name="connsiteY247" fmla="*/ 8006 h 1699043"/>
              <a:gd name="connsiteX248" fmla="*/ 409815 w 10232859"/>
              <a:gd name="connsiteY248"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09654 w 10232859"/>
              <a:gd name="connsiteY146" fmla="*/ 343526 h 1699043"/>
              <a:gd name="connsiteX147" fmla="*/ 6067487 w 10232859"/>
              <a:gd name="connsiteY147" fmla="*/ 333712 h 1699043"/>
              <a:gd name="connsiteX148" fmla="*/ 6073281 w 10232859"/>
              <a:gd name="connsiteY148" fmla="*/ 334316 h 1699043"/>
              <a:gd name="connsiteX149" fmla="*/ 6086225 w 10232859"/>
              <a:gd name="connsiteY149" fmla="*/ 339621 h 1699043"/>
              <a:gd name="connsiteX150" fmla="*/ 6105063 w 10232859"/>
              <a:gd name="connsiteY150" fmla="*/ 347340 h 1699043"/>
              <a:gd name="connsiteX151" fmla="*/ 6195166 w 10232859"/>
              <a:gd name="connsiteY151" fmla="*/ 360190 h 1699043"/>
              <a:gd name="connsiteX152" fmla="*/ 6216259 w 10232859"/>
              <a:gd name="connsiteY152" fmla="*/ 363365 h 1699043"/>
              <a:gd name="connsiteX153" fmla="*/ 6228331 w 10232859"/>
              <a:gd name="connsiteY153" fmla="*/ 364034 h 1699043"/>
              <a:gd name="connsiteX154" fmla="*/ 6229602 w 10232859"/>
              <a:gd name="connsiteY154" fmla="*/ 363414 h 1699043"/>
              <a:gd name="connsiteX155" fmla="*/ 6258988 w 10232859"/>
              <a:gd name="connsiteY155" fmla="*/ 378660 h 1699043"/>
              <a:gd name="connsiteX156" fmla="*/ 6264106 w 10232859"/>
              <a:gd name="connsiteY156" fmla="*/ 379141 h 1699043"/>
              <a:gd name="connsiteX157" fmla="*/ 6281703 w 10232859"/>
              <a:gd name="connsiteY157" fmla="*/ 391054 h 1699043"/>
              <a:gd name="connsiteX158" fmla="*/ 6291622 w 10232859"/>
              <a:gd name="connsiteY158" fmla="*/ 396155 h 1699043"/>
              <a:gd name="connsiteX159" fmla="*/ 6292712 w 10232859"/>
              <a:gd name="connsiteY159" fmla="*/ 399771 h 1699043"/>
              <a:gd name="connsiteX160" fmla="*/ 6308227 w 10232859"/>
              <a:gd name="connsiteY160" fmla="*/ 406196 h 1699043"/>
              <a:gd name="connsiteX161" fmla="*/ 6328981 w 10232859"/>
              <a:gd name="connsiteY161" fmla="*/ 409495 h 1699043"/>
              <a:gd name="connsiteX162" fmla="*/ 6368693 w 10232859"/>
              <a:gd name="connsiteY162" fmla="*/ 417845 h 1699043"/>
              <a:gd name="connsiteX163" fmla="*/ 6414811 w 10232859"/>
              <a:gd name="connsiteY163" fmla="*/ 452200 h 1699043"/>
              <a:gd name="connsiteX164" fmla="*/ 6467879 w 10232859"/>
              <a:gd name="connsiteY164" fmla="*/ 468248 h 1699043"/>
              <a:gd name="connsiteX165" fmla="*/ 6564351 w 10232859"/>
              <a:gd name="connsiteY165" fmla="*/ 537518 h 1699043"/>
              <a:gd name="connsiteX166" fmla="*/ 6711178 w 10232859"/>
              <a:gd name="connsiteY166" fmla="*/ 573610 h 1699043"/>
              <a:gd name="connsiteX167" fmla="*/ 6764036 w 10232859"/>
              <a:gd name="connsiteY167" fmla="*/ 588943 h 1699043"/>
              <a:gd name="connsiteX168" fmla="*/ 6858983 w 10232859"/>
              <a:gd name="connsiteY168" fmla="*/ 623723 h 1699043"/>
              <a:gd name="connsiteX169" fmla="*/ 6910661 w 10232859"/>
              <a:gd name="connsiteY169" fmla="*/ 634620 h 1699043"/>
              <a:gd name="connsiteX170" fmla="*/ 6944111 w 10232859"/>
              <a:gd name="connsiteY170" fmla="*/ 659502 h 1699043"/>
              <a:gd name="connsiteX171" fmla="*/ 6965771 w 10232859"/>
              <a:gd name="connsiteY171" fmla="*/ 659931 h 1699043"/>
              <a:gd name="connsiteX172" fmla="*/ 6969639 w 10232859"/>
              <a:gd name="connsiteY172" fmla="*/ 659837 h 1699043"/>
              <a:gd name="connsiteX173" fmla="*/ 6982242 w 10232859"/>
              <a:gd name="connsiteY173" fmla="*/ 663112 h 1699043"/>
              <a:gd name="connsiteX174" fmla="*/ 6989387 w 10232859"/>
              <a:gd name="connsiteY174" fmla="*/ 659474 h 1699043"/>
              <a:gd name="connsiteX175" fmla="*/ 7010930 w 10232859"/>
              <a:gd name="connsiteY175" fmla="*/ 661134 h 1699043"/>
              <a:gd name="connsiteX176" fmla="*/ 7033125 w 10232859"/>
              <a:gd name="connsiteY176" fmla="*/ 668436 h 1699043"/>
              <a:gd name="connsiteX177" fmla="*/ 7134461 w 10232859"/>
              <a:gd name="connsiteY177" fmla="*/ 708192 h 1699043"/>
              <a:gd name="connsiteX178" fmla="*/ 7197450 w 10232859"/>
              <a:gd name="connsiteY178" fmla="*/ 729094 h 1699043"/>
              <a:gd name="connsiteX179" fmla="*/ 7225084 w 10232859"/>
              <a:gd name="connsiteY179" fmla="*/ 732505 h 1699043"/>
              <a:gd name="connsiteX180" fmla="*/ 7261183 w 10232859"/>
              <a:gd name="connsiteY180" fmla="*/ 740313 h 1699043"/>
              <a:gd name="connsiteX181" fmla="*/ 7327760 w 10232859"/>
              <a:gd name="connsiteY181" fmla="*/ 750586 h 1699043"/>
              <a:gd name="connsiteX182" fmla="*/ 7412222 w 10232859"/>
              <a:gd name="connsiteY182" fmla="*/ 770487 h 1699043"/>
              <a:gd name="connsiteX183" fmla="*/ 7457904 w 10232859"/>
              <a:gd name="connsiteY183" fmla="*/ 804321 h 1699043"/>
              <a:gd name="connsiteX184" fmla="*/ 7465795 w 10232859"/>
              <a:gd name="connsiteY184" fmla="*/ 802598 h 1699043"/>
              <a:gd name="connsiteX185" fmla="*/ 7505046 w 10232859"/>
              <a:gd name="connsiteY185" fmla="*/ 816517 h 1699043"/>
              <a:gd name="connsiteX186" fmla="*/ 7623220 w 10232859"/>
              <a:gd name="connsiteY186" fmla="*/ 888520 h 1699043"/>
              <a:gd name="connsiteX187" fmla="*/ 7700458 w 10232859"/>
              <a:gd name="connsiteY187" fmla="*/ 915079 h 1699043"/>
              <a:gd name="connsiteX188" fmla="*/ 7730988 w 10232859"/>
              <a:gd name="connsiteY188" fmla="*/ 920756 h 1699043"/>
              <a:gd name="connsiteX189" fmla="*/ 7781942 w 10232859"/>
              <a:gd name="connsiteY189" fmla="*/ 930503 h 1699043"/>
              <a:gd name="connsiteX190" fmla="*/ 7827704 w 10232859"/>
              <a:gd name="connsiteY190" fmla="*/ 928558 h 1699043"/>
              <a:gd name="connsiteX191" fmla="*/ 7867270 w 10232859"/>
              <a:gd name="connsiteY191" fmla="*/ 940366 h 1699043"/>
              <a:gd name="connsiteX192" fmla="*/ 7866538 w 10232859"/>
              <a:gd name="connsiteY192" fmla="*/ 955045 h 1699043"/>
              <a:gd name="connsiteX193" fmla="*/ 7912084 w 10232859"/>
              <a:gd name="connsiteY193" fmla="*/ 963800 h 1699043"/>
              <a:gd name="connsiteX194" fmla="*/ 7982264 w 10232859"/>
              <a:gd name="connsiteY194" fmla="*/ 975773 h 1699043"/>
              <a:gd name="connsiteX195" fmla="*/ 7991272 w 10232859"/>
              <a:gd name="connsiteY195" fmla="*/ 981104 h 1699043"/>
              <a:gd name="connsiteX196" fmla="*/ 8006496 w 10232859"/>
              <a:gd name="connsiteY196" fmla="*/ 972839 h 1699043"/>
              <a:gd name="connsiteX197" fmla="*/ 8034497 w 10232859"/>
              <a:gd name="connsiteY197" fmla="*/ 972054 h 1699043"/>
              <a:gd name="connsiteX198" fmla="*/ 8150881 w 10232859"/>
              <a:gd name="connsiteY198" fmla="*/ 990411 h 1699043"/>
              <a:gd name="connsiteX199" fmla="*/ 8172106 w 10232859"/>
              <a:gd name="connsiteY199" fmla="*/ 990512 h 1699043"/>
              <a:gd name="connsiteX200" fmla="*/ 8196076 w 10232859"/>
              <a:gd name="connsiteY200" fmla="*/ 1000078 h 1699043"/>
              <a:gd name="connsiteX201" fmla="*/ 8247463 w 10232859"/>
              <a:gd name="connsiteY201" fmla="*/ 1016332 h 1699043"/>
              <a:gd name="connsiteX202" fmla="*/ 8279272 w 10232859"/>
              <a:gd name="connsiteY202" fmla="*/ 1032921 h 1699043"/>
              <a:gd name="connsiteX203" fmla="*/ 8289611 w 10232859"/>
              <a:gd name="connsiteY203" fmla="*/ 1028630 h 1699043"/>
              <a:gd name="connsiteX204" fmla="*/ 8311483 w 10232859"/>
              <a:gd name="connsiteY204" fmla="*/ 1029399 h 1699043"/>
              <a:gd name="connsiteX205" fmla="*/ 8399489 w 10232859"/>
              <a:gd name="connsiteY205" fmla="*/ 1048562 h 1699043"/>
              <a:gd name="connsiteX206" fmla="*/ 8415973 w 10232859"/>
              <a:gd name="connsiteY206" fmla="*/ 1049660 h 1699043"/>
              <a:gd name="connsiteX207" fmla="*/ 8433326 w 10232859"/>
              <a:gd name="connsiteY207" fmla="*/ 1057881 h 1699043"/>
              <a:gd name="connsiteX208" fmla="*/ 8502328 w 10232859"/>
              <a:gd name="connsiteY208" fmla="*/ 1091498 h 1699043"/>
              <a:gd name="connsiteX209" fmla="*/ 8534346 w 10232859"/>
              <a:gd name="connsiteY209" fmla="*/ 1106980 h 1699043"/>
              <a:gd name="connsiteX210" fmla="*/ 8534980 w 10232859"/>
              <a:gd name="connsiteY210" fmla="*/ 1110861 h 1699043"/>
              <a:gd name="connsiteX211" fmla="*/ 8544104 w 10232859"/>
              <a:gd name="connsiteY211" fmla="*/ 1108406 h 1699043"/>
              <a:gd name="connsiteX212" fmla="*/ 8567742 w 10232859"/>
              <a:gd name="connsiteY212" fmla="*/ 1117590 h 1699043"/>
              <a:gd name="connsiteX213" fmla="*/ 8633779 w 10232859"/>
              <a:gd name="connsiteY213" fmla="*/ 1139226 h 1699043"/>
              <a:gd name="connsiteX214" fmla="*/ 8676965 w 10232859"/>
              <a:gd name="connsiteY214" fmla="*/ 1156949 h 1699043"/>
              <a:gd name="connsiteX215" fmla="*/ 8698944 w 10232859"/>
              <a:gd name="connsiteY215" fmla="*/ 1156939 h 1699043"/>
              <a:gd name="connsiteX216" fmla="*/ 8711456 w 10232859"/>
              <a:gd name="connsiteY216" fmla="*/ 1169217 h 1699043"/>
              <a:gd name="connsiteX217" fmla="*/ 8732793 w 10232859"/>
              <a:gd name="connsiteY217" fmla="*/ 1172972 h 1699043"/>
              <a:gd name="connsiteX218" fmla="*/ 8751897 w 10232859"/>
              <a:gd name="connsiteY218" fmla="*/ 1190886 h 1699043"/>
              <a:gd name="connsiteX219" fmla="*/ 8793564 w 10232859"/>
              <a:gd name="connsiteY219" fmla="*/ 1172572 h 1699043"/>
              <a:gd name="connsiteX220" fmla="*/ 8834270 w 10232859"/>
              <a:gd name="connsiteY220" fmla="*/ 1206624 h 1699043"/>
              <a:gd name="connsiteX221" fmla="*/ 8853872 w 10232859"/>
              <a:gd name="connsiteY221" fmla="*/ 1214714 h 1699043"/>
              <a:gd name="connsiteX222" fmla="*/ 8861901 w 10232859"/>
              <a:gd name="connsiteY222" fmla="*/ 1211375 h 1699043"/>
              <a:gd name="connsiteX223" fmla="*/ 8874168 w 10232859"/>
              <a:gd name="connsiteY223" fmla="*/ 1213967 h 1699043"/>
              <a:gd name="connsiteX224" fmla="*/ 8871123 w 10232859"/>
              <a:gd name="connsiteY224" fmla="*/ 1221160 h 1699043"/>
              <a:gd name="connsiteX225" fmla="*/ 8903537 w 10232859"/>
              <a:gd name="connsiteY225" fmla="*/ 1230588 h 1699043"/>
              <a:gd name="connsiteX226" fmla="*/ 8933767 w 10232859"/>
              <a:gd name="connsiteY226" fmla="*/ 1263368 h 1699043"/>
              <a:gd name="connsiteX227" fmla="*/ 8985765 w 10232859"/>
              <a:gd name="connsiteY227" fmla="*/ 1287664 h 1699043"/>
              <a:gd name="connsiteX228" fmla="*/ 9071444 w 10232859"/>
              <a:gd name="connsiteY228" fmla="*/ 1317305 h 1699043"/>
              <a:gd name="connsiteX229" fmla="*/ 9096711 w 10232859"/>
              <a:gd name="connsiteY229" fmla="*/ 1327777 h 1699043"/>
              <a:gd name="connsiteX230" fmla="*/ 9338853 w 10232859"/>
              <a:gd name="connsiteY230" fmla="*/ 1448046 h 1699043"/>
              <a:gd name="connsiteX231" fmla="*/ 9520814 w 10232859"/>
              <a:gd name="connsiteY231" fmla="*/ 1449827 h 1699043"/>
              <a:gd name="connsiteX232" fmla="*/ 9702271 w 10232859"/>
              <a:gd name="connsiteY232" fmla="*/ 1488553 h 1699043"/>
              <a:gd name="connsiteX233" fmla="*/ 9744273 w 10232859"/>
              <a:gd name="connsiteY233" fmla="*/ 1523512 h 1699043"/>
              <a:gd name="connsiteX234" fmla="*/ 9771903 w 10232859"/>
              <a:gd name="connsiteY234" fmla="*/ 1530034 h 1699043"/>
              <a:gd name="connsiteX235" fmla="*/ 9818565 w 10232859"/>
              <a:gd name="connsiteY235" fmla="*/ 1538545 h 1699043"/>
              <a:gd name="connsiteX236" fmla="*/ 9882202 w 10232859"/>
              <a:gd name="connsiteY236" fmla="*/ 1565888 h 1699043"/>
              <a:gd name="connsiteX237" fmla="*/ 10022025 w 10232859"/>
              <a:gd name="connsiteY237" fmla="*/ 1599696 h 1699043"/>
              <a:gd name="connsiteX238" fmla="*/ 10220406 w 10232859"/>
              <a:gd name="connsiteY238" fmla="*/ 1677005 h 1699043"/>
              <a:gd name="connsiteX239" fmla="*/ 10232859 w 10232859"/>
              <a:gd name="connsiteY239" fmla="*/ 1699043 h 1699043"/>
              <a:gd name="connsiteX240" fmla="*/ 0 w 10232859"/>
              <a:gd name="connsiteY240" fmla="*/ 1699043 h 1699043"/>
              <a:gd name="connsiteX241" fmla="*/ 0 w 10232859"/>
              <a:gd name="connsiteY241" fmla="*/ 21828 h 1699043"/>
              <a:gd name="connsiteX242" fmla="*/ 8097 w 10232859"/>
              <a:gd name="connsiteY242" fmla="*/ 24355 h 1699043"/>
              <a:gd name="connsiteX243" fmla="*/ 77128 w 10232859"/>
              <a:gd name="connsiteY243" fmla="*/ 6867 h 1699043"/>
              <a:gd name="connsiteX244" fmla="*/ 188338 w 10232859"/>
              <a:gd name="connsiteY244" fmla="*/ 5079 h 1699043"/>
              <a:gd name="connsiteX245" fmla="*/ 298809 w 10232859"/>
              <a:gd name="connsiteY245" fmla="*/ 6198 h 1699043"/>
              <a:gd name="connsiteX246" fmla="*/ 338985 w 10232859"/>
              <a:gd name="connsiteY246" fmla="*/ 8006 h 1699043"/>
              <a:gd name="connsiteX247" fmla="*/ 409815 w 10232859"/>
              <a:gd name="connsiteY247"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67487 w 10232859"/>
              <a:gd name="connsiteY146" fmla="*/ 333712 h 1699043"/>
              <a:gd name="connsiteX147" fmla="*/ 6073281 w 10232859"/>
              <a:gd name="connsiteY147" fmla="*/ 334316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6067487 w 10232859"/>
              <a:gd name="connsiteY146" fmla="*/ 333712 h 1699043"/>
              <a:gd name="connsiteX147" fmla="*/ 5992653 w 10232859"/>
              <a:gd name="connsiteY147" fmla="*/ 428990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5992653 w 10232859"/>
              <a:gd name="connsiteY147" fmla="*/ 428990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7270 w 10232859"/>
              <a:gd name="connsiteY190" fmla="*/ 940366 h 1699043"/>
              <a:gd name="connsiteX191" fmla="*/ 7866538 w 10232859"/>
              <a:gd name="connsiteY191" fmla="*/ 955045 h 1699043"/>
              <a:gd name="connsiteX192" fmla="*/ 7912084 w 10232859"/>
              <a:gd name="connsiteY192" fmla="*/ 963800 h 1699043"/>
              <a:gd name="connsiteX193" fmla="*/ 7982264 w 10232859"/>
              <a:gd name="connsiteY193" fmla="*/ 975773 h 1699043"/>
              <a:gd name="connsiteX194" fmla="*/ 7991272 w 10232859"/>
              <a:gd name="connsiteY194" fmla="*/ 981104 h 1699043"/>
              <a:gd name="connsiteX195" fmla="*/ 8006496 w 10232859"/>
              <a:gd name="connsiteY195" fmla="*/ 972839 h 1699043"/>
              <a:gd name="connsiteX196" fmla="*/ 8034497 w 10232859"/>
              <a:gd name="connsiteY196" fmla="*/ 972054 h 1699043"/>
              <a:gd name="connsiteX197" fmla="*/ 8150881 w 10232859"/>
              <a:gd name="connsiteY197" fmla="*/ 990411 h 1699043"/>
              <a:gd name="connsiteX198" fmla="*/ 8172106 w 10232859"/>
              <a:gd name="connsiteY198" fmla="*/ 990512 h 1699043"/>
              <a:gd name="connsiteX199" fmla="*/ 8196076 w 10232859"/>
              <a:gd name="connsiteY199" fmla="*/ 1000078 h 1699043"/>
              <a:gd name="connsiteX200" fmla="*/ 8247463 w 10232859"/>
              <a:gd name="connsiteY200" fmla="*/ 1016332 h 1699043"/>
              <a:gd name="connsiteX201" fmla="*/ 8279272 w 10232859"/>
              <a:gd name="connsiteY201" fmla="*/ 1032921 h 1699043"/>
              <a:gd name="connsiteX202" fmla="*/ 8289611 w 10232859"/>
              <a:gd name="connsiteY202" fmla="*/ 1028630 h 1699043"/>
              <a:gd name="connsiteX203" fmla="*/ 8311483 w 10232859"/>
              <a:gd name="connsiteY203" fmla="*/ 1029399 h 1699043"/>
              <a:gd name="connsiteX204" fmla="*/ 8399489 w 10232859"/>
              <a:gd name="connsiteY204" fmla="*/ 1048562 h 1699043"/>
              <a:gd name="connsiteX205" fmla="*/ 8415973 w 10232859"/>
              <a:gd name="connsiteY205" fmla="*/ 1049660 h 1699043"/>
              <a:gd name="connsiteX206" fmla="*/ 8433326 w 10232859"/>
              <a:gd name="connsiteY206" fmla="*/ 1057881 h 1699043"/>
              <a:gd name="connsiteX207" fmla="*/ 8502328 w 10232859"/>
              <a:gd name="connsiteY207" fmla="*/ 1091498 h 1699043"/>
              <a:gd name="connsiteX208" fmla="*/ 8534346 w 10232859"/>
              <a:gd name="connsiteY208" fmla="*/ 1106980 h 1699043"/>
              <a:gd name="connsiteX209" fmla="*/ 8534980 w 10232859"/>
              <a:gd name="connsiteY209" fmla="*/ 1110861 h 1699043"/>
              <a:gd name="connsiteX210" fmla="*/ 8544104 w 10232859"/>
              <a:gd name="connsiteY210" fmla="*/ 1108406 h 1699043"/>
              <a:gd name="connsiteX211" fmla="*/ 8567742 w 10232859"/>
              <a:gd name="connsiteY211" fmla="*/ 1117590 h 1699043"/>
              <a:gd name="connsiteX212" fmla="*/ 8633779 w 10232859"/>
              <a:gd name="connsiteY212" fmla="*/ 1139226 h 1699043"/>
              <a:gd name="connsiteX213" fmla="*/ 8676965 w 10232859"/>
              <a:gd name="connsiteY213" fmla="*/ 1156949 h 1699043"/>
              <a:gd name="connsiteX214" fmla="*/ 8698944 w 10232859"/>
              <a:gd name="connsiteY214" fmla="*/ 1156939 h 1699043"/>
              <a:gd name="connsiteX215" fmla="*/ 8711456 w 10232859"/>
              <a:gd name="connsiteY215" fmla="*/ 1169217 h 1699043"/>
              <a:gd name="connsiteX216" fmla="*/ 8732793 w 10232859"/>
              <a:gd name="connsiteY216" fmla="*/ 1172972 h 1699043"/>
              <a:gd name="connsiteX217" fmla="*/ 8751897 w 10232859"/>
              <a:gd name="connsiteY217" fmla="*/ 1190886 h 1699043"/>
              <a:gd name="connsiteX218" fmla="*/ 8793564 w 10232859"/>
              <a:gd name="connsiteY218" fmla="*/ 1172572 h 1699043"/>
              <a:gd name="connsiteX219" fmla="*/ 8834270 w 10232859"/>
              <a:gd name="connsiteY219" fmla="*/ 1206624 h 1699043"/>
              <a:gd name="connsiteX220" fmla="*/ 8853872 w 10232859"/>
              <a:gd name="connsiteY220" fmla="*/ 1214714 h 1699043"/>
              <a:gd name="connsiteX221" fmla="*/ 8861901 w 10232859"/>
              <a:gd name="connsiteY221" fmla="*/ 1211375 h 1699043"/>
              <a:gd name="connsiteX222" fmla="*/ 8874168 w 10232859"/>
              <a:gd name="connsiteY222" fmla="*/ 1213967 h 1699043"/>
              <a:gd name="connsiteX223" fmla="*/ 8871123 w 10232859"/>
              <a:gd name="connsiteY223" fmla="*/ 1221160 h 1699043"/>
              <a:gd name="connsiteX224" fmla="*/ 8903537 w 10232859"/>
              <a:gd name="connsiteY224" fmla="*/ 1230588 h 1699043"/>
              <a:gd name="connsiteX225" fmla="*/ 8933767 w 10232859"/>
              <a:gd name="connsiteY225" fmla="*/ 1263368 h 1699043"/>
              <a:gd name="connsiteX226" fmla="*/ 8985765 w 10232859"/>
              <a:gd name="connsiteY226" fmla="*/ 1287664 h 1699043"/>
              <a:gd name="connsiteX227" fmla="*/ 9071444 w 10232859"/>
              <a:gd name="connsiteY227" fmla="*/ 1317305 h 1699043"/>
              <a:gd name="connsiteX228" fmla="*/ 9096711 w 10232859"/>
              <a:gd name="connsiteY228" fmla="*/ 1327777 h 1699043"/>
              <a:gd name="connsiteX229" fmla="*/ 9338853 w 10232859"/>
              <a:gd name="connsiteY229" fmla="*/ 1448046 h 1699043"/>
              <a:gd name="connsiteX230" fmla="*/ 9520814 w 10232859"/>
              <a:gd name="connsiteY230" fmla="*/ 1449827 h 1699043"/>
              <a:gd name="connsiteX231" fmla="*/ 9702271 w 10232859"/>
              <a:gd name="connsiteY231" fmla="*/ 1488553 h 1699043"/>
              <a:gd name="connsiteX232" fmla="*/ 9744273 w 10232859"/>
              <a:gd name="connsiteY232" fmla="*/ 1523512 h 1699043"/>
              <a:gd name="connsiteX233" fmla="*/ 9771903 w 10232859"/>
              <a:gd name="connsiteY233" fmla="*/ 1530034 h 1699043"/>
              <a:gd name="connsiteX234" fmla="*/ 9818565 w 10232859"/>
              <a:gd name="connsiteY234" fmla="*/ 1538545 h 1699043"/>
              <a:gd name="connsiteX235" fmla="*/ 9882202 w 10232859"/>
              <a:gd name="connsiteY235" fmla="*/ 1565888 h 1699043"/>
              <a:gd name="connsiteX236" fmla="*/ 10022025 w 10232859"/>
              <a:gd name="connsiteY236" fmla="*/ 1599696 h 1699043"/>
              <a:gd name="connsiteX237" fmla="*/ 10220406 w 10232859"/>
              <a:gd name="connsiteY237" fmla="*/ 1677005 h 1699043"/>
              <a:gd name="connsiteX238" fmla="*/ 10232859 w 10232859"/>
              <a:gd name="connsiteY238" fmla="*/ 1699043 h 1699043"/>
              <a:gd name="connsiteX239" fmla="*/ 0 w 10232859"/>
              <a:gd name="connsiteY239" fmla="*/ 1699043 h 1699043"/>
              <a:gd name="connsiteX240" fmla="*/ 0 w 10232859"/>
              <a:gd name="connsiteY240" fmla="*/ 21828 h 1699043"/>
              <a:gd name="connsiteX241" fmla="*/ 8097 w 10232859"/>
              <a:gd name="connsiteY241" fmla="*/ 24355 h 1699043"/>
              <a:gd name="connsiteX242" fmla="*/ 77128 w 10232859"/>
              <a:gd name="connsiteY242" fmla="*/ 6867 h 1699043"/>
              <a:gd name="connsiteX243" fmla="*/ 188338 w 10232859"/>
              <a:gd name="connsiteY243" fmla="*/ 5079 h 1699043"/>
              <a:gd name="connsiteX244" fmla="*/ 298809 w 10232859"/>
              <a:gd name="connsiteY244" fmla="*/ 6198 h 1699043"/>
              <a:gd name="connsiteX245" fmla="*/ 338985 w 10232859"/>
              <a:gd name="connsiteY245" fmla="*/ 8006 h 1699043"/>
              <a:gd name="connsiteX246" fmla="*/ 409815 w 10232859"/>
              <a:gd name="connsiteY246"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866538 w 10232859"/>
              <a:gd name="connsiteY190" fmla="*/ 955045 h 1699043"/>
              <a:gd name="connsiteX191" fmla="*/ 7912084 w 10232859"/>
              <a:gd name="connsiteY191" fmla="*/ 963800 h 1699043"/>
              <a:gd name="connsiteX192" fmla="*/ 7982264 w 10232859"/>
              <a:gd name="connsiteY192" fmla="*/ 975773 h 1699043"/>
              <a:gd name="connsiteX193" fmla="*/ 7991272 w 10232859"/>
              <a:gd name="connsiteY193" fmla="*/ 981104 h 1699043"/>
              <a:gd name="connsiteX194" fmla="*/ 8006496 w 10232859"/>
              <a:gd name="connsiteY194" fmla="*/ 972839 h 1699043"/>
              <a:gd name="connsiteX195" fmla="*/ 8034497 w 10232859"/>
              <a:gd name="connsiteY195" fmla="*/ 972054 h 1699043"/>
              <a:gd name="connsiteX196" fmla="*/ 8150881 w 10232859"/>
              <a:gd name="connsiteY196" fmla="*/ 990411 h 1699043"/>
              <a:gd name="connsiteX197" fmla="*/ 8172106 w 10232859"/>
              <a:gd name="connsiteY197" fmla="*/ 990512 h 1699043"/>
              <a:gd name="connsiteX198" fmla="*/ 8196076 w 10232859"/>
              <a:gd name="connsiteY198" fmla="*/ 1000078 h 1699043"/>
              <a:gd name="connsiteX199" fmla="*/ 8247463 w 10232859"/>
              <a:gd name="connsiteY199" fmla="*/ 1016332 h 1699043"/>
              <a:gd name="connsiteX200" fmla="*/ 8279272 w 10232859"/>
              <a:gd name="connsiteY200" fmla="*/ 1032921 h 1699043"/>
              <a:gd name="connsiteX201" fmla="*/ 8289611 w 10232859"/>
              <a:gd name="connsiteY201" fmla="*/ 1028630 h 1699043"/>
              <a:gd name="connsiteX202" fmla="*/ 8311483 w 10232859"/>
              <a:gd name="connsiteY202" fmla="*/ 1029399 h 1699043"/>
              <a:gd name="connsiteX203" fmla="*/ 8399489 w 10232859"/>
              <a:gd name="connsiteY203" fmla="*/ 1048562 h 1699043"/>
              <a:gd name="connsiteX204" fmla="*/ 8415973 w 10232859"/>
              <a:gd name="connsiteY204" fmla="*/ 1049660 h 1699043"/>
              <a:gd name="connsiteX205" fmla="*/ 8433326 w 10232859"/>
              <a:gd name="connsiteY205" fmla="*/ 1057881 h 1699043"/>
              <a:gd name="connsiteX206" fmla="*/ 8502328 w 10232859"/>
              <a:gd name="connsiteY206" fmla="*/ 1091498 h 1699043"/>
              <a:gd name="connsiteX207" fmla="*/ 8534346 w 10232859"/>
              <a:gd name="connsiteY207" fmla="*/ 1106980 h 1699043"/>
              <a:gd name="connsiteX208" fmla="*/ 8534980 w 10232859"/>
              <a:gd name="connsiteY208" fmla="*/ 1110861 h 1699043"/>
              <a:gd name="connsiteX209" fmla="*/ 8544104 w 10232859"/>
              <a:gd name="connsiteY209" fmla="*/ 1108406 h 1699043"/>
              <a:gd name="connsiteX210" fmla="*/ 8567742 w 10232859"/>
              <a:gd name="connsiteY210" fmla="*/ 1117590 h 1699043"/>
              <a:gd name="connsiteX211" fmla="*/ 8633779 w 10232859"/>
              <a:gd name="connsiteY211" fmla="*/ 1139226 h 1699043"/>
              <a:gd name="connsiteX212" fmla="*/ 8676965 w 10232859"/>
              <a:gd name="connsiteY212" fmla="*/ 1156949 h 1699043"/>
              <a:gd name="connsiteX213" fmla="*/ 8698944 w 10232859"/>
              <a:gd name="connsiteY213" fmla="*/ 1156939 h 1699043"/>
              <a:gd name="connsiteX214" fmla="*/ 8711456 w 10232859"/>
              <a:gd name="connsiteY214" fmla="*/ 1169217 h 1699043"/>
              <a:gd name="connsiteX215" fmla="*/ 8732793 w 10232859"/>
              <a:gd name="connsiteY215" fmla="*/ 1172972 h 1699043"/>
              <a:gd name="connsiteX216" fmla="*/ 8751897 w 10232859"/>
              <a:gd name="connsiteY216" fmla="*/ 1190886 h 1699043"/>
              <a:gd name="connsiteX217" fmla="*/ 8793564 w 10232859"/>
              <a:gd name="connsiteY217" fmla="*/ 1172572 h 1699043"/>
              <a:gd name="connsiteX218" fmla="*/ 8834270 w 10232859"/>
              <a:gd name="connsiteY218" fmla="*/ 1206624 h 1699043"/>
              <a:gd name="connsiteX219" fmla="*/ 8853872 w 10232859"/>
              <a:gd name="connsiteY219" fmla="*/ 1214714 h 1699043"/>
              <a:gd name="connsiteX220" fmla="*/ 8861901 w 10232859"/>
              <a:gd name="connsiteY220" fmla="*/ 1211375 h 1699043"/>
              <a:gd name="connsiteX221" fmla="*/ 8874168 w 10232859"/>
              <a:gd name="connsiteY221" fmla="*/ 1213967 h 1699043"/>
              <a:gd name="connsiteX222" fmla="*/ 8871123 w 10232859"/>
              <a:gd name="connsiteY222" fmla="*/ 1221160 h 1699043"/>
              <a:gd name="connsiteX223" fmla="*/ 8903537 w 10232859"/>
              <a:gd name="connsiteY223" fmla="*/ 1230588 h 1699043"/>
              <a:gd name="connsiteX224" fmla="*/ 8933767 w 10232859"/>
              <a:gd name="connsiteY224" fmla="*/ 1263368 h 1699043"/>
              <a:gd name="connsiteX225" fmla="*/ 8985765 w 10232859"/>
              <a:gd name="connsiteY225" fmla="*/ 1287664 h 1699043"/>
              <a:gd name="connsiteX226" fmla="*/ 9071444 w 10232859"/>
              <a:gd name="connsiteY226" fmla="*/ 1317305 h 1699043"/>
              <a:gd name="connsiteX227" fmla="*/ 9096711 w 10232859"/>
              <a:gd name="connsiteY227" fmla="*/ 1327777 h 1699043"/>
              <a:gd name="connsiteX228" fmla="*/ 9338853 w 10232859"/>
              <a:gd name="connsiteY228" fmla="*/ 1448046 h 1699043"/>
              <a:gd name="connsiteX229" fmla="*/ 9520814 w 10232859"/>
              <a:gd name="connsiteY229" fmla="*/ 1449827 h 1699043"/>
              <a:gd name="connsiteX230" fmla="*/ 9702271 w 10232859"/>
              <a:gd name="connsiteY230" fmla="*/ 1488553 h 1699043"/>
              <a:gd name="connsiteX231" fmla="*/ 9744273 w 10232859"/>
              <a:gd name="connsiteY231" fmla="*/ 1523512 h 1699043"/>
              <a:gd name="connsiteX232" fmla="*/ 9771903 w 10232859"/>
              <a:gd name="connsiteY232" fmla="*/ 1530034 h 1699043"/>
              <a:gd name="connsiteX233" fmla="*/ 9818565 w 10232859"/>
              <a:gd name="connsiteY233" fmla="*/ 1538545 h 1699043"/>
              <a:gd name="connsiteX234" fmla="*/ 9882202 w 10232859"/>
              <a:gd name="connsiteY234" fmla="*/ 1565888 h 1699043"/>
              <a:gd name="connsiteX235" fmla="*/ 10022025 w 10232859"/>
              <a:gd name="connsiteY235" fmla="*/ 1599696 h 1699043"/>
              <a:gd name="connsiteX236" fmla="*/ 10220406 w 10232859"/>
              <a:gd name="connsiteY236" fmla="*/ 1677005 h 1699043"/>
              <a:gd name="connsiteX237" fmla="*/ 10232859 w 10232859"/>
              <a:gd name="connsiteY237" fmla="*/ 1699043 h 1699043"/>
              <a:gd name="connsiteX238" fmla="*/ 0 w 10232859"/>
              <a:gd name="connsiteY238" fmla="*/ 1699043 h 1699043"/>
              <a:gd name="connsiteX239" fmla="*/ 0 w 10232859"/>
              <a:gd name="connsiteY239" fmla="*/ 21828 h 1699043"/>
              <a:gd name="connsiteX240" fmla="*/ 8097 w 10232859"/>
              <a:gd name="connsiteY240" fmla="*/ 24355 h 1699043"/>
              <a:gd name="connsiteX241" fmla="*/ 77128 w 10232859"/>
              <a:gd name="connsiteY241" fmla="*/ 6867 h 1699043"/>
              <a:gd name="connsiteX242" fmla="*/ 188338 w 10232859"/>
              <a:gd name="connsiteY242" fmla="*/ 5079 h 1699043"/>
              <a:gd name="connsiteX243" fmla="*/ 298809 w 10232859"/>
              <a:gd name="connsiteY243" fmla="*/ 6198 h 1699043"/>
              <a:gd name="connsiteX244" fmla="*/ 338985 w 10232859"/>
              <a:gd name="connsiteY244" fmla="*/ 8006 h 1699043"/>
              <a:gd name="connsiteX245" fmla="*/ 409815 w 10232859"/>
              <a:gd name="connsiteY245"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06496 w 10232859"/>
              <a:gd name="connsiteY193" fmla="*/ 972839 h 1699043"/>
              <a:gd name="connsiteX194" fmla="*/ 8034497 w 10232859"/>
              <a:gd name="connsiteY194" fmla="*/ 972054 h 1699043"/>
              <a:gd name="connsiteX195" fmla="*/ 8150881 w 10232859"/>
              <a:gd name="connsiteY195" fmla="*/ 990411 h 1699043"/>
              <a:gd name="connsiteX196" fmla="*/ 8172106 w 10232859"/>
              <a:gd name="connsiteY196" fmla="*/ 990512 h 1699043"/>
              <a:gd name="connsiteX197" fmla="*/ 8196076 w 10232859"/>
              <a:gd name="connsiteY197" fmla="*/ 1000078 h 1699043"/>
              <a:gd name="connsiteX198" fmla="*/ 8247463 w 10232859"/>
              <a:gd name="connsiteY198" fmla="*/ 1016332 h 1699043"/>
              <a:gd name="connsiteX199" fmla="*/ 8279272 w 10232859"/>
              <a:gd name="connsiteY199" fmla="*/ 1032921 h 1699043"/>
              <a:gd name="connsiteX200" fmla="*/ 8289611 w 10232859"/>
              <a:gd name="connsiteY200" fmla="*/ 1028630 h 1699043"/>
              <a:gd name="connsiteX201" fmla="*/ 8311483 w 10232859"/>
              <a:gd name="connsiteY201" fmla="*/ 1029399 h 1699043"/>
              <a:gd name="connsiteX202" fmla="*/ 8399489 w 10232859"/>
              <a:gd name="connsiteY202" fmla="*/ 1048562 h 1699043"/>
              <a:gd name="connsiteX203" fmla="*/ 8415973 w 10232859"/>
              <a:gd name="connsiteY203" fmla="*/ 1049660 h 1699043"/>
              <a:gd name="connsiteX204" fmla="*/ 8433326 w 10232859"/>
              <a:gd name="connsiteY204" fmla="*/ 1057881 h 1699043"/>
              <a:gd name="connsiteX205" fmla="*/ 8502328 w 10232859"/>
              <a:gd name="connsiteY205" fmla="*/ 1091498 h 1699043"/>
              <a:gd name="connsiteX206" fmla="*/ 8534346 w 10232859"/>
              <a:gd name="connsiteY206" fmla="*/ 1106980 h 1699043"/>
              <a:gd name="connsiteX207" fmla="*/ 8534980 w 10232859"/>
              <a:gd name="connsiteY207" fmla="*/ 1110861 h 1699043"/>
              <a:gd name="connsiteX208" fmla="*/ 8544104 w 10232859"/>
              <a:gd name="connsiteY208" fmla="*/ 1108406 h 1699043"/>
              <a:gd name="connsiteX209" fmla="*/ 8567742 w 10232859"/>
              <a:gd name="connsiteY209" fmla="*/ 1117590 h 1699043"/>
              <a:gd name="connsiteX210" fmla="*/ 8633779 w 10232859"/>
              <a:gd name="connsiteY210" fmla="*/ 1139226 h 1699043"/>
              <a:gd name="connsiteX211" fmla="*/ 8676965 w 10232859"/>
              <a:gd name="connsiteY211" fmla="*/ 1156949 h 1699043"/>
              <a:gd name="connsiteX212" fmla="*/ 8698944 w 10232859"/>
              <a:gd name="connsiteY212" fmla="*/ 1156939 h 1699043"/>
              <a:gd name="connsiteX213" fmla="*/ 8711456 w 10232859"/>
              <a:gd name="connsiteY213" fmla="*/ 1169217 h 1699043"/>
              <a:gd name="connsiteX214" fmla="*/ 8732793 w 10232859"/>
              <a:gd name="connsiteY214" fmla="*/ 1172972 h 1699043"/>
              <a:gd name="connsiteX215" fmla="*/ 8751897 w 10232859"/>
              <a:gd name="connsiteY215" fmla="*/ 1190886 h 1699043"/>
              <a:gd name="connsiteX216" fmla="*/ 8793564 w 10232859"/>
              <a:gd name="connsiteY216" fmla="*/ 1172572 h 1699043"/>
              <a:gd name="connsiteX217" fmla="*/ 8834270 w 10232859"/>
              <a:gd name="connsiteY217" fmla="*/ 1206624 h 1699043"/>
              <a:gd name="connsiteX218" fmla="*/ 8853872 w 10232859"/>
              <a:gd name="connsiteY218" fmla="*/ 1214714 h 1699043"/>
              <a:gd name="connsiteX219" fmla="*/ 8861901 w 10232859"/>
              <a:gd name="connsiteY219" fmla="*/ 1211375 h 1699043"/>
              <a:gd name="connsiteX220" fmla="*/ 8874168 w 10232859"/>
              <a:gd name="connsiteY220" fmla="*/ 1213967 h 1699043"/>
              <a:gd name="connsiteX221" fmla="*/ 8871123 w 10232859"/>
              <a:gd name="connsiteY221" fmla="*/ 1221160 h 1699043"/>
              <a:gd name="connsiteX222" fmla="*/ 8903537 w 10232859"/>
              <a:gd name="connsiteY222" fmla="*/ 1230588 h 1699043"/>
              <a:gd name="connsiteX223" fmla="*/ 8933767 w 10232859"/>
              <a:gd name="connsiteY223" fmla="*/ 1263368 h 1699043"/>
              <a:gd name="connsiteX224" fmla="*/ 8985765 w 10232859"/>
              <a:gd name="connsiteY224" fmla="*/ 1287664 h 1699043"/>
              <a:gd name="connsiteX225" fmla="*/ 9071444 w 10232859"/>
              <a:gd name="connsiteY225" fmla="*/ 1317305 h 1699043"/>
              <a:gd name="connsiteX226" fmla="*/ 9096711 w 10232859"/>
              <a:gd name="connsiteY226" fmla="*/ 1327777 h 1699043"/>
              <a:gd name="connsiteX227" fmla="*/ 9338853 w 10232859"/>
              <a:gd name="connsiteY227" fmla="*/ 1448046 h 1699043"/>
              <a:gd name="connsiteX228" fmla="*/ 9520814 w 10232859"/>
              <a:gd name="connsiteY228" fmla="*/ 1449827 h 1699043"/>
              <a:gd name="connsiteX229" fmla="*/ 9702271 w 10232859"/>
              <a:gd name="connsiteY229" fmla="*/ 1488553 h 1699043"/>
              <a:gd name="connsiteX230" fmla="*/ 9744273 w 10232859"/>
              <a:gd name="connsiteY230" fmla="*/ 1523512 h 1699043"/>
              <a:gd name="connsiteX231" fmla="*/ 9771903 w 10232859"/>
              <a:gd name="connsiteY231" fmla="*/ 1530034 h 1699043"/>
              <a:gd name="connsiteX232" fmla="*/ 9818565 w 10232859"/>
              <a:gd name="connsiteY232" fmla="*/ 1538545 h 1699043"/>
              <a:gd name="connsiteX233" fmla="*/ 9882202 w 10232859"/>
              <a:gd name="connsiteY233" fmla="*/ 1565888 h 1699043"/>
              <a:gd name="connsiteX234" fmla="*/ 10022025 w 10232859"/>
              <a:gd name="connsiteY234" fmla="*/ 1599696 h 1699043"/>
              <a:gd name="connsiteX235" fmla="*/ 10220406 w 10232859"/>
              <a:gd name="connsiteY235" fmla="*/ 1677005 h 1699043"/>
              <a:gd name="connsiteX236" fmla="*/ 10232859 w 10232859"/>
              <a:gd name="connsiteY236" fmla="*/ 1699043 h 1699043"/>
              <a:gd name="connsiteX237" fmla="*/ 0 w 10232859"/>
              <a:gd name="connsiteY237" fmla="*/ 1699043 h 1699043"/>
              <a:gd name="connsiteX238" fmla="*/ 0 w 10232859"/>
              <a:gd name="connsiteY238" fmla="*/ 21828 h 1699043"/>
              <a:gd name="connsiteX239" fmla="*/ 8097 w 10232859"/>
              <a:gd name="connsiteY239" fmla="*/ 24355 h 1699043"/>
              <a:gd name="connsiteX240" fmla="*/ 77128 w 10232859"/>
              <a:gd name="connsiteY240" fmla="*/ 6867 h 1699043"/>
              <a:gd name="connsiteX241" fmla="*/ 188338 w 10232859"/>
              <a:gd name="connsiteY241" fmla="*/ 5079 h 1699043"/>
              <a:gd name="connsiteX242" fmla="*/ 298809 w 10232859"/>
              <a:gd name="connsiteY242" fmla="*/ 6198 h 1699043"/>
              <a:gd name="connsiteX243" fmla="*/ 338985 w 10232859"/>
              <a:gd name="connsiteY243" fmla="*/ 8006 h 1699043"/>
              <a:gd name="connsiteX244" fmla="*/ 409815 w 10232859"/>
              <a:gd name="connsiteY244"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06496 w 10232859"/>
              <a:gd name="connsiteY193" fmla="*/ 972839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11456 w 10232859"/>
              <a:gd name="connsiteY212" fmla="*/ 1169217 h 1699043"/>
              <a:gd name="connsiteX213" fmla="*/ 8732793 w 10232859"/>
              <a:gd name="connsiteY213" fmla="*/ 1172972 h 1699043"/>
              <a:gd name="connsiteX214" fmla="*/ 8751897 w 10232859"/>
              <a:gd name="connsiteY214" fmla="*/ 1190886 h 1699043"/>
              <a:gd name="connsiteX215" fmla="*/ 8793564 w 10232859"/>
              <a:gd name="connsiteY215" fmla="*/ 1172572 h 1699043"/>
              <a:gd name="connsiteX216" fmla="*/ 8834270 w 10232859"/>
              <a:gd name="connsiteY216" fmla="*/ 1206624 h 1699043"/>
              <a:gd name="connsiteX217" fmla="*/ 8853872 w 10232859"/>
              <a:gd name="connsiteY217" fmla="*/ 1214714 h 1699043"/>
              <a:gd name="connsiteX218" fmla="*/ 8861901 w 10232859"/>
              <a:gd name="connsiteY218" fmla="*/ 1211375 h 1699043"/>
              <a:gd name="connsiteX219" fmla="*/ 8874168 w 10232859"/>
              <a:gd name="connsiteY219" fmla="*/ 1213967 h 1699043"/>
              <a:gd name="connsiteX220" fmla="*/ 8871123 w 10232859"/>
              <a:gd name="connsiteY220" fmla="*/ 1221160 h 1699043"/>
              <a:gd name="connsiteX221" fmla="*/ 8903537 w 10232859"/>
              <a:gd name="connsiteY221" fmla="*/ 1230588 h 1699043"/>
              <a:gd name="connsiteX222" fmla="*/ 8933767 w 10232859"/>
              <a:gd name="connsiteY222" fmla="*/ 1263368 h 1699043"/>
              <a:gd name="connsiteX223" fmla="*/ 8985765 w 10232859"/>
              <a:gd name="connsiteY223" fmla="*/ 1287664 h 1699043"/>
              <a:gd name="connsiteX224" fmla="*/ 9071444 w 10232859"/>
              <a:gd name="connsiteY224" fmla="*/ 1317305 h 1699043"/>
              <a:gd name="connsiteX225" fmla="*/ 9096711 w 10232859"/>
              <a:gd name="connsiteY225" fmla="*/ 1327777 h 1699043"/>
              <a:gd name="connsiteX226" fmla="*/ 9338853 w 10232859"/>
              <a:gd name="connsiteY226" fmla="*/ 1448046 h 1699043"/>
              <a:gd name="connsiteX227" fmla="*/ 9520814 w 10232859"/>
              <a:gd name="connsiteY227" fmla="*/ 1449827 h 1699043"/>
              <a:gd name="connsiteX228" fmla="*/ 9702271 w 10232859"/>
              <a:gd name="connsiteY228" fmla="*/ 1488553 h 1699043"/>
              <a:gd name="connsiteX229" fmla="*/ 9744273 w 10232859"/>
              <a:gd name="connsiteY229" fmla="*/ 1523512 h 1699043"/>
              <a:gd name="connsiteX230" fmla="*/ 9771903 w 10232859"/>
              <a:gd name="connsiteY230" fmla="*/ 1530034 h 1699043"/>
              <a:gd name="connsiteX231" fmla="*/ 9818565 w 10232859"/>
              <a:gd name="connsiteY231" fmla="*/ 1538545 h 1699043"/>
              <a:gd name="connsiteX232" fmla="*/ 9882202 w 10232859"/>
              <a:gd name="connsiteY232" fmla="*/ 1565888 h 1699043"/>
              <a:gd name="connsiteX233" fmla="*/ 10022025 w 10232859"/>
              <a:gd name="connsiteY233" fmla="*/ 1599696 h 1699043"/>
              <a:gd name="connsiteX234" fmla="*/ 10220406 w 10232859"/>
              <a:gd name="connsiteY234" fmla="*/ 1677005 h 1699043"/>
              <a:gd name="connsiteX235" fmla="*/ 10232859 w 10232859"/>
              <a:gd name="connsiteY235" fmla="*/ 1699043 h 1699043"/>
              <a:gd name="connsiteX236" fmla="*/ 0 w 10232859"/>
              <a:gd name="connsiteY236" fmla="*/ 1699043 h 1699043"/>
              <a:gd name="connsiteX237" fmla="*/ 0 w 10232859"/>
              <a:gd name="connsiteY237" fmla="*/ 21828 h 1699043"/>
              <a:gd name="connsiteX238" fmla="*/ 8097 w 10232859"/>
              <a:gd name="connsiteY238" fmla="*/ 24355 h 1699043"/>
              <a:gd name="connsiteX239" fmla="*/ 77128 w 10232859"/>
              <a:gd name="connsiteY239" fmla="*/ 6867 h 1699043"/>
              <a:gd name="connsiteX240" fmla="*/ 188338 w 10232859"/>
              <a:gd name="connsiteY240" fmla="*/ 5079 h 1699043"/>
              <a:gd name="connsiteX241" fmla="*/ 298809 w 10232859"/>
              <a:gd name="connsiteY241" fmla="*/ 6198 h 1699043"/>
              <a:gd name="connsiteX242" fmla="*/ 338985 w 10232859"/>
              <a:gd name="connsiteY242" fmla="*/ 8006 h 1699043"/>
              <a:gd name="connsiteX243" fmla="*/ 409815 w 10232859"/>
              <a:gd name="connsiteY243"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11456 w 10232859"/>
              <a:gd name="connsiteY212" fmla="*/ 1169217 h 1699043"/>
              <a:gd name="connsiteX213" fmla="*/ 8732793 w 10232859"/>
              <a:gd name="connsiteY213" fmla="*/ 1172972 h 1699043"/>
              <a:gd name="connsiteX214" fmla="*/ 8751897 w 10232859"/>
              <a:gd name="connsiteY214" fmla="*/ 1190886 h 1699043"/>
              <a:gd name="connsiteX215" fmla="*/ 8793564 w 10232859"/>
              <a:gd name="connsiteY215" fmla="*/ 1172572 h 1699043"/>
              <a:gd name="connsiteX216" fmla="*/ 8834270 w 10232859"/>
              <a:gd name="connsiteY216" fmla="*/ 1206624 h 1699043"/>
              <a:gd name="connsiteX217" fmla="*/ 8853872 w 10232859"/>
              <a:gd name="connsiteY217" fmla="*/ 1214714 h 1699043"/>
              <a:gd name="connsiteX218" fmla="*/ 8861901 w 10232859"/>
              <a:gd name="connsiteY218" fmla="*/ 1211375 h 1699043"/>
              <a:gd name="connsiteX219" fmla="*/ 8874168 w 10232859"/>
              <a:gd name="connsiteY219" fmla="*/ 1213967 h 1699043"/>
              <a:gd name="connsiteX220" fmla="*/ 8871123 w 10232859"/>
              <a:gd name="connsiteY220" fmla="*/ 1221160 h 1699043"/>
              <a:gd name="connsiteX221" fmla="*/ 8903537 w 10232859"/>
              <a:gd name="connsiteY221" fmla="*/ 1230588 h 1699043"/>
              <a:gd name="connsiteX222" fmla="*/ 8933767 w 10232859"/>
              <a:gd name="connsiteY222" fmla="*/ 1263368 h 1699043"/>
              <a:gd name="connsiteX223" fmla="*/ 8985765 w 10232859"/>
              <a:gd name="connsiteY223" fmla="*/ 1287664 h 1699043"/>
              <a:gd name="connsiteX224" fmla="*/ 9071444 w 10232859"/>
              <a:gd name="connsiteY224" fmla="*/ 1317305 h 1699043"/>
              <a:gd name="connsiteX225" fmla="*/ 9096711 w 10232859"/>
              <a:gd name="connsiteY225" fmla="*/ 1327777 h 1699043"/>
              <a:gd name="connsiteX226" fmla="*/ 9338853 w 10232859"/>
              <a:gd name="connsiteY226" fmla="*/ 1448046 h 1699043"/>
              <a:gd name="connsiteX227" fmla="*/ 9520814 w 10232859"/>
              <a:gd name="connsiteY227" fmla="*/ 1449827 h 1699043"/>
              <a:gd name="connsiteX228" fmla="*/ 9702271 w 10232859"/>
              <a:gd name="connsiteY228" fmla="*/ 1488553 h 1699043"/>
              <a:gd name="connsiteX229" fmla="*/ 9744273 w 10232859"/>
              <a:gd name="connsiteY229" fmla="*/ 1523512 h 1699043"/>
              <a:gd name="connsiteX230" fmla="*/ 9771903 w 10232859"/>
              <a:gd name="connsiteY230" fmla="*/ 1530034 h 1699043"/>
              <a:gd name="connsiteX231" fmla="*/ 9818565 w 10232859"/>
              <a:gd name="connsiteY231" fmla="*/ 1538545 h 1699043"/>
              <a:gd name="connsiteX232" fmla="*/ 9882202 w 10232859"/>
              <a:gd name="connsiteY232" fmla="*/ 1565888 h 1699043"/>
              <a:gd name="connsiteX233" fmla="*/ 10022025 w 10232859"/>
              <a:gd name="connsiteY233" fmla="*/ 1599696 h 1699043"/>
              <a:gd name="connsiteX234" fmla="*/ 10220406 w 10232859"/>
              <a:gd name="connsiteY234" fmla="*/ 1677005 h 1699043"/>
              <a:gd name="connsiteX235" fmla="*/ 10232859 w 10232859"/>
              <a:gd name="connsiteY235" fmla="*/ 1699043 h 1699043"/>
              <a:gd name="connsiteX236" fmla="*/ 0 w 10232859"/>
              <a:gd name="connsiteY236" fmla="*/ 1699043 h 1699043"/>
              <a:gd name="connsiteX237" fmla="*/ 0 w 10232859"/>
              <a:gd name="connsiteY237" fmla="*/ 21828 h 1699043"/>
              <a:gd name="connsiteX238" fmla="*/ 8097 w 10232859"/>
              <a:gd name="connsiteY238" fmla="*/ 24355 h 1699043"/>
              <a:gd name="connsiteX239" fmla="*/ 77128 w 10232859"/>
              <a:gd name="connsiteY239" fmla="*/ 6867 h 1699043"/>
              <a:gd name="connsiteX240" fmla="*/ 188338 w 10232859"/>
              <a:gd name="connsiteY240" fmla="*/ 5079 h 1699043"/>
              <a:gd name="connsiteX241" fmla="*/ 298809 w 10232859"/>
              <a:gd name="connsiteY241" fmla="*/ 6198 h 1699043"/>
              <a:gd name="connsiteX242" fmla="*/ 338985 w 10232859"/>
              <a:gd name="connsiteY242" fmla="*/ 8006 h 1699043"/>
              <a:gd name="connsiteX243" fmla="*/ 409815 w 10232859"/>
              <a:gd name="connsiteY243"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32793 w 10232859"/>
              <a:gd name="connsiteY212" fmla="*/ 1172972 h 1699043"/>
              <a:gd name="connsiteX213" fmla="*/ 8751897 w 10232859"/>
              <a:gd name="connsiteY213" fmla="*/ 1190886 h 1699043"/>
              <a:gd name="connsiteX214" fmla="*/ 8793564 w 10232859"/>
              <a:gd name="connsiteY214" fmla="*/ 1172572 h 1699043"/>
              <a:gd name="connsiteX215" fmla="*/ 8834270 w 10232859"/>
              <a:gd name="connsiteY215" fmla="*/ 1206624 h 1699043"/>
              <a:gd name="connsiteX216" fmla="*/ 8853872 w 10232859"/>
              <a:gd name="connsiteY216" fmla="*/ 1214714 h 1699043"/>
              <a:gd name="connsiteX217" fmla="*/ 8861901 w 10232859"/>
              <a:gd name="connsiteY217" fmla="*/ 1211375 h 1699043"/>
              <a:gd name="connsiteX218" fmla="*/ 8874168 w 10232859"/>
              <a:gd name="connsiteY218" fmla="*/ 1213967 h 1699043"/>
              <a:gd name="connsiteX219" fmla="*/ 8871123 w 10232859"/>
              <a:gd name="connsiteY219" fmla="*/ 1221160 h 1699043"/>
              <a:gd name="connsiteX220" fmla="*/ 8903537 w 10232859"/>
              <a:gd name="connsiteY220" fmla="*/ 1230588 h 1699043"/>
              <a:gd name="connsiteX221" fmla="*/ 8933767 w 10232859"/>
              <a:gd name="connsiteY221" fmla="*/ 1263368 h 1699043"/>
              <a:gd name="connsiteX222" fmla="*/ 8985765 w 10232859"/>
              <a:gd name="connsiteY222" fmla="*/ 1287664 h 1699043"/>
              <a:gd name="connsiteX223" fmla="*/ 9071444 w 10232859"/>
              <a:gd name="connsiteY223" fmla="*/ 1317305 h 1699043"/>
              <a:gd name="connsiteX224" fmla="*/ 9096711 w 10232859"/>
              <a:gd name="connsiteY224" fmla="*/ 1327777 h 1699043"/>
              <a:gd name="connsiteX225" fmla="*/ 9338853 w 10232859"/>
              <a:gd name="connsiteY225" fmla="*/ 1448046 h 1699043"/>
              <a:gd name="connsiteX226" fmla="*/ 9520814 w 10232859"/>
              <a:gd name="connsiteY226" fmla="*/ 1449827 h 1699043"/>
              <a:gd name="connsiteX227" fmla="*/ 9702271 w 10232859"/>
              <a:gd name="connsiteY227" fmla="*/ 1488553 h 1699043"/>
              <a:gd name="connsiteX228" fmla="*/ 9744273 w 10232859"/>
              <a:gd name="connsiteY228" fmla="*/ 1523512 h 1699043"/>
              <a:gd name="connsiteX229" fmla="*/ 9771903 w 10232859"/>
              <a:gd name="connsiteY229" fmla="*/ 1530034 h 1699043"/>
              <a:gd name="connsiteX230" fmla="*/ 9818565 w 10232859"/>
              <a:gd name="connsiteY230" fmla="*/ 1538545 h 1699043"/>
              <a:gd name="connsiteX231" fmla="*/ 9882202 w 10232859"/>
              <a:gd name="connsiteY231" fmla="*/ 1565888 h 1699043"/>
              <a:gd name="connsiteX232" fmla="*/ 10022025 w 10232859"/>
              <a:gd name="connsiteY232" fmla="*/ 1599696 h 1699043"/>
              <a:gd name="connsiteX233" fmla="*/ 10220406 w 10232859"/>
              <a:gd name="connsiteY233" fmla="*/ 1677005 h 1699043"/>
              <a:gd name="connsiteX234" fmla="*/ 10232859 w 10232859"/>
              <a:gd name="connsiteY234" fmla="*/ 1699043 h 1699043"/>
              <a:gd name="connsiteX235" fmla="*/ 0 w 10232859"/>
              <a:gd name="connsiteY235" fmla="*/ 1699043 h 1699043"/>
              <a:gd name="connsiteX236" fmla="*/ 0 w 10232859"/>
              <a:gd name="connsiteY236" fmla="*/ 21828 h 1699043"/>
              <a:gd name="connsiteX237" fmla="*/ 8097 w 10232859"/>
              <a:gd name="connsiteY237" fmla="*/ 24355 h 1699043"/>
              <a:gd name="connsiteX238" fmla="*/ 77128 w 10232859"/>
              <a:gd name="connsiteY238" fmla="*/ 6867 h 1699043"/>
              <a:gd name="connsiteX239" fmla="*/ 188338 w 10232859"/>
              <a:gd name="connsiteY239" fmla="*/ 5079 h 1699043"/>
              <a:gd name="connsiteX240" fmla="*/ 298809 w 10232859"/>
              <a:gd name="connsiteY240" fmla="*/ 6198 h 1699043"/>
              <a:gd name="connsiteX241" fmla="*/ 338985 w 10232859"/>
              <a:gd name="connsiteY241" fmla="*/ 8006 h 1699043"/>
              <a:gd name="connsiteX242" fmla="*/ 409815 w 10232859"/>
              <a:gd name="connsiteY242"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793564 w 10232859"/>
              <a:gd name="connsiteY213" fmla="*/ 1172572 h 1699043"/>
              <a:gd name="connsiteX214" fmla="*/ 8834270 w 10232859"/>
              <a:gd name="connsiteY214" fmla="*/ 1206624 h 1699043"/>
              <a:gd name="connsiteX215" fmla="*/ 8853872 w 10232859"/>
              <a:gd name="connsiteY215" fmla="*/ 1214714 h 1699043"/>
              <a:gd name="connsiteX216" fmla="*/ 8861901 w 10232859"/>
              <a:gd name="connsiteY216" fmla="*/ 1211375 h 1699043"/>
              <a:gd name="connsiteX217" fmla="*/ 8874168 w 10232859"/>
              <a:gd name="connsiteY217" fmla="*/ 1213967 h 1699043"/>
              <a:gd name="connsiteX218" fmla="*/ 8871123 w 10232859"/>
              <a:gd name="connsiteY218" fmla="*/ 1221160 h 1699043"/>
              <a:gd name="connsiteX219" fmla="*/ 8903537 w 10232859"/>
              <a:gd name="connsiteY219" fmla="*/ 1230588 h 1699043"/>
              <a:gd name="connsiteX220" fmla="*/ 8933767 w 10232859"/>
              <a:gd name="connsiteY220" fmla="*/ 1263368 h 1699043"/>
              <a:gd name="connsiteX221" fmla="*/ 8985765 w 10232859"/>
              <a:gd name="connsiteY221" fmla="*/ 1287664 h 1699043"/>
              <a:gd name="connsiteX222" fmla="*/ 9071444 w 10232859"/>
              <a:gd name="connsiteY222" fmla="*/ 1317305 h 1699043"/>
              <a:gd name="connsiteX223" fmla="*/ 9096711 w 10232859"/>
              <a:gd name="connsiteY223" fmla="*/ 1327777 h 1699043"/>
              <a:gd name="connsiteX224" fmla="*/ 9338853 w 10232859"/>
              <a:gd name="connsiteY224" fmla="*/ 1448046 h 1699043"/>
              <a:gd name="connsiteX225" fmla="*/ 9520814 w 10232859"/>
              <a:gd name="connsiteY225" fmla="*/ 1449827 h 1699043"/>
              <a:gd name="connsiteX226" fmla="*/ 9702271 w 10232859"/>
              <a:gd name="connsiteY226" fmla="*/ 1488553 h 1699043"/>
              <a:gd name="connsiteX227" fmla="*/ 9744273 w 10232859"/>
              <a:gd name="connsiteY227" fmla="*/ 1523512 h 1699043"/>
              <a:gd name="connsiteX228" fmla="*/ 9771903 w 10232859"/>
              <a:gd name="connsiteY228" fmla="*/ 1530034 h 1699043"/>
              <a:gd name="connsiteX229" fmla="*/ 9818565 w 10232859"/>
              <a:gd name="connsiteY229" fmla="*/ 1538545 h 1699043"/>
              <a:gd name="connsiteX230" fmla="*/ 9882202 w 10232859"/>
              <a:gd name="connsiteY230" fmla="*/ 1565888 h 1699043"/>
              <a:gd name="connsiteX231" fmla="*/ 10022025 w 10232859"/>
              <a:gd name="connsiteY231" fmla="*/ 1599696 h 1699043"/>
              <a:gd name="connsiteX232" fmla="*/ 10220406 w 10232859"/>
              <a:gd name="connsiteY232" fmla="*/ 1677005 h 1699043"/>
              <a:gd name="connsiteX233" fmla="*/ 10232859 w 10232859"/>
              <a:gd name="connsiteY233" fmla="*/ 1699043 h 1699043"/>
              <a:gd name="connsiteX234" fmla="*/ 0 w 10232859"/>
              <a:gd name="connsiteY234" fmla="*/ 1699043 h 1699043"/>
              <a:gd name="connsiteX235" fmla="*/ 0 w 10232859"/>
              <a:gd name="connsiteY235" fmla="*/ 21828 h 1699043"/>
              <a:gd name="connsiteX236" fmla="*/ 8097 w 10232859"/>
              <a:gd name="connsiteY236" fmla="*/ 24355 h 1699043"/>
              <a:gd name="connsiteX237" fmla="*/ 77128 w 10232859"/>
              <a:gd name="connsiteY237" fmla="*/ 6867 h 1699043"/>
              <a:gd name="connsiteX238" fmla="*/ 188338 w 10232859"/>
              <a:gd name="connsiteY238" fmla="*/ 5079 h 1699043"/>
              <a:gd name="connsiteX239" fmla="*/ 298809 w 10232859"/>
              <a:gd name="connsiteY239" fmla="*/ 6198 h 1699043"/>
              <a:gd name="connsiteX240" fmla="*/ 338985 w 10232859"/>
              <a:gd name="connsiteY240" fmla="*/ 8006 h 1699043"/>
              <a:gd name="connsiteX241" fmla="*/ 409815 w 10232859"/>
              <a:gd name="connsiteY241"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834270 w 10232859"/>
              <a:gd name="connsiteY213" fmla="*/ 1206624 h 1699043"/>
              <a:gd name="connsiteX214" fmla="*/ 8853872 w 10232859"/>
              <a:gd name="connsiteY214" fmla="*/ 1214714 h 1699043"/>
              <a:gd name="connsiteX215" fmla="*/ 8861901 w 10232859"/>
              <a:gd name="connsiteY215" fmla="*/ 1211375 h 1699043"/>
              <a:gd name="connsiteX216" fmla="*/ 8874168 w 10232859"/>
              <a:gd name="connsiteY216" fmla="*/ 1213967 h 1699043"/>
              <a:gd name="connsiteX217" fmla="*/ 8871123 w 10232859"/>
              <a:gd name="connsiteY217" fmla="*/ 1221160 h 1699043"/>
              <a:gd name="connsiteX218" fmla="*/ 8903537 w 10232859"/>
              <a:gd name="connsiteY218" fmla="*/ 1230588 h 1699043"/>
              <a:gd name="connsiteX219" fmla="*/ 8933767 w 10232859"/>
              <a:gd name="connsiteY219" fmla="*/ 1263368 h 1699043"/>
              <a:gd name="connsiteX220" fmla="*/ 8985765 w 10232859"/>
              <a:gd name="connsiteY220" fmla="*/ 1287664 h 1699043"/>
              <a:gd name="connsiteX221" fmla="*/ 9071444 w 10232859"/>
              <a:gd name="connsiteY221" fmla="*/ 1317305 h 1699043"/>
              <a:gd name="connsiteX222" fmla="*/ 9096711 w 10232859"/>
              <a:gd name="connsiteY222" fmla="*/ 1327777 h 1699043"/>
              <a:gd name="connsiteX223" fmla="*/ 9338853 w 10232859"/>
              <a:gd name="connsiteY223" fmla="*/ 1448046 h 1699043"/>
              <a:gd name="connsiteX224" fmla="*/ 9520814 w 10232859"/>
              <a:gd name="connsiteY224" fmla="*/ 1449827 h 1699043"/>
              <a:gd name="connsiteX225" fmla="*/ 9702271 w 10232859"/>
              <a:gd name="connsiteY225" fmla="*/ 1488553 h 1699043"/>
              <a:gd name="connsiteX226" fmla="*/ 9744273 w 10232859"/>
              <a:gd name="connsiteY226" fmla="*/ 1523512 h 1699043"/>
              <a:gd name="connsiteX227" fmla="*/ 9771903 w 10232859"/>
              <a:gd name="connsiteY227" fmla="*/ 1530034 h 1699043"/>
              <a:gd name="connsiteX228" fmla="*/ 9818565 w 10232859"/>
              <a:gd name="connsiteY228" fmla="*/ 1538545 h 1699043"/>
              <a:gd name="connsiteX229" fmla="*/ 9882202 w 10232859"/>
              <a:gd name="connsiteY229" fmla="*/ 1565888 h 1699043"/>
              <a:gd name="connsiteX230" fmla="*/ 10022025 w 10232859"/>
              <a:gd name="connsiteY230" fmla="*/ 1599696 h 1699043"/>
              <a:gd name="connsiteX231" fmla="*/ 10220406 w 10232859"/>
              <a:gd name="connsiteY231" fmla="*/ 1677005 h 1699043"/>
              <a:gd name="connsiteX232" fmla="*/ 10232859 w 10232859"/>
              <a:gd name="connsiteY232" fmla="*/ 1699043 h 1699043"/>
              <a:gd name="connsiteX233" fmla="*/ 0 w 10232859"/>
              <a:gd name="connsiteY233" fmla="*/ 1699043 h 1699043"/>
              <a:gd name="connsiteX234" fmla="*/ 0 w 10232859"/>
              <a:gd name="connsiteY234" fmla="*/ 21828 h 1699043"/>
              <a:gd name="connsiteX235" fmla="*/ 8097 w 10232859"/>
              <a:gd name="connsiteY235" fmla="*/ 24355 h 1699043"/>
              <a:gd name="connsiteX236" fmla="*/ 77128 w 10232859"/>
              <a:gd name="connsiteY236" fmla="*/ 6867 h 1699043"/>
              <a:gd name="connsiteX237" fmla="*/ 188338 w 10232859"/>
              <a:gd name="connsiteY237" fmla="*/ 5079 h 1699043"/>
              <a:gd name="connsiteX238" fmla="*/ 298809 w 10232859"/>
              <a:gd name="connsiteY238" fmla="*/ 6198 h 1699043"/>
              <a:gd name="connsiteX239" fmla="*/ 338985 w 10232859"/>
              <a:gd name="connsiteY239" fmla="*/ 8006 h 1699043"/>
              <a:gd name="connsiteX240" fmla="*/ 409815 w 10232859"/>
              <a:gd name="connsiteY240" fmla="*/ 5045 h 1699043"/>
              <a:gd name="connsiteX0" fmla="*/ 409815 w 10232859"/>
              <a:gd name="connsiteY0" fmla="*/ 5045 h 1699043"/>
              <a:gd name="connsiteX1" fmla="*/ 456316 w 10232859"/>
              <a:gd name="connsiteY1" fmla="*/ 4077 h 1699043"/>
              <a:gd name="connsiteX2" fmla="*/ 463611 w 10232859"/>
              <a:gd name="connsiteY2" fmla="*/ 18441 h 1699043"/>
              <a:gd name="connsiteX3" fmla="*/ 506289 w 10232859"/>
              <a:gd name="connsiteY3" fmla="*/ 21667 h 1699043"/>
              <a:gd name="connsiteX4" fmla="*/ 547180 w 10232859"/>
              <a:gd name="connsiteY4" fmla="*/ 10297 h 1699043"/>
              <a:gd name="connsiteX5" fmla="*/ 599180 w 10232859"/>
              <a:gd name="connsiteY5" fmla="*/ 9165 h 1699043"/>
              <a:gd name="connsiteX6" fmla="*/ 630247 w 10232859"/>
              <a:gd name="connsiteY6" fmla="*/ 8332 h 1699043"/>
              <a:gd name="connsiteX7" fmla="*/ 715463 w 10232859"/>
              <a:gd name="connsiteY7" fmla="*/ 18029 h 1699043"/>
              <a:gd name="connsiteX8" fmla="*/ 862866 w 10232859"/>
              <a:gd name="connsiteY8" fmla="*/ 63233 h 1699043"/>
              <a:gd name="connsiteX9" fmla="*/ 906400 w 10232859"/>
              <a:gd name="connsiteY9" fmla="*/ 68570 h 1699043"/>
              <a:gd name="connsiteX10" fmla="*/ 912698 w 10232859"/>
              <a:gd name="connsiteY10" fmla="*/ 65266 h 1699043"/>
              <a:gd name="connsiteX11" fmla="*/ 972936 w 10232859"/>
              <a:gd name="connsiteY11" fmla="*/ 88549 h 1699043"/>
              <a:gd name="connsiteX12" fmla="*/ 1061158 w 10232859"/>
              <a:gd name="connsiteY12" fmla="*/ 90302 h 1699043"/>
              <a:gd name="connsiteX13" fmla="*/ 1127764 w 10232859"/>
              <a:gd name="connsiteY13" fmla="*/ 86443 h 1699043"/>
              <a:gd name="connsiteX14" fmla="*/ 1165092 w 10232859"/>
              <a:gd name="connsiteY14" fmla="*/ 86517 h 1699043"/>
              <a:gd name="connsiteX15" fmla="*/ 1192274 w 10232859"/>
              <a:gd name="connsiteY15" fmla="*/ 84088 h 1699043"/>
              <a:gd name="connsiteX16" fmla="*/ 1261359 w 10232859"/>
              <a:gd name="connsiteY16" fmla="*/ 91263 h 1699043"/>
              <a:gd name="connsiteX17" fmla="*/ 1375826 w 10232859"/>
              <a:gd name="connsiteY17" fmla="*/ 108740 h 1699043"/>
              <a:gd name="connsiteX18" fmla="*/ 1400134 w 10232859"/>
              <a:gd name="connsiteY18" fmla="*/ 111208 h 1699043"/>
              <a:gd name="connsiteX19" fmla="*/ 1420782 w 10232859"/>
              <a:gd name="connsiteY19" fmla="*/ 108347 h 1699043"/>
              <a:gd name="connsiteX20" fmla="*/ 1425360 w 10232859"/>
              <a:gd name="connsiteY20" fmla="*/ 103343 h 1699043"/>
              <a:gd name="connsiteX21" fmla="*/ 1438688 w 10232859"/>
              <a:gd name="connsiteY21" fmla="*/ 103900 h 1699043"/>
              <a:gd name="connsiteX22" fmla="*/ 1442183 w 10232859"/>
              <a:gd name="connsiteY22" fmla="*/ 103008 h 1699043"/>
              <a:gd name="connsiteX23" fmla="*/ 1462271 w 10232859"/>
              <a:gd name="connsiteY23" fmla="*/ 98933 h 1699043"/>
              <a:gd name="connsiteX24" fmla="*/ 1506437 w 10232859"/>
              <a:gd name="connsiteY24" fmla="*/ 116084 h 1699043"/>
              <a:gd name="connsiteX25" fmla="*/ 1559721 w 10232859"/>
              <a:gd name="connsiteY25" fmla="*/ 115918 h 1699043"/>
              <a:gd name="connsiteX26" fmla="*/ 1763086 w 10232859"/>
              <a:gd name="connsiteY26" fmla="*/ 148431 h 1699043"/>
              <a:gd name="connsiteX27" fmla="*/ 1909571 w 10232859"/>
              <a:gd name="connsiteY27" fmla="*/ 158571 h 1699043"/>
              <a:gd name="connsiteX28" fmla="*/ 2002612 w 10232859"/>
              <a:gd name="connsiteY28" fmla="*/ 185342 h 1699043"/>
              <a:gd name="connsiteX29" fmla="*/ 2155278 w 10232859"/>
              <a:gd name="connsiteY29" fmla="*/ 197824 h 1699043"/>
              <a:gd name="connsiteX30" fmla="*/ 2166398 w 10232859"/>
              <a:gd name="connsiteY30" fmla="*/ 206965 h 1699043"/>
              <a:gd name="connsiteX31" fmla="*/ 2180455 w 10232859"/>
              <a:gd name="connsiteY31" fmla="*/ 212894 h 1699043"/>
              <a:gd name="connsiteX32" fmla="*/ 2182638 w 10232859"/>
              <a:gd name="connsiteY32" fmla="*/ 212313 h 1699043"/>
              <a:gd name="connsiteX33" fmla="*/ 2200348 w 10232859"/>
              <a:gd name="connsiteY33" fmla="*/ 215316 h 1699043"/>
              <a:gd name="connsiteX34" fmla="*/ 2203307 w 10232859"/>
              <a:gd name="connsiteY34" fmla="*/ 218590 h 1699043"/>
              <a:gd name="connsiteX35" fmla="*/ 2215170 w 10232859"/>
              <a:gd name="connsiteY35" fmla="*/ 221472 h 1699043"/>
              <a:gd name="connsiteX36" fmla="*/ 2237765 w 10232859"/>
              <a:gd name="connsiteY36" fmla="*/ 229357 h 1699043"/>
              <a:gd name="connsiteX37" fmla="*/ 2242719 w 10232859"/>
              <a:gd name="connsiteY37" fmla="*/ 228760 h 1699043"/>
              <a:gd name="connsiteX38" fmla="*/ 2277928 w 10232859"/>
              <a:gd name="connsiteY38" fmla="*/ 237427 h 1699043"/>
              <a:gd name="connsiteX39" fmla="*/ 2278759 w 10232859"/>
              <a:gd name="connsiteY39" fmla="*/ 236563 h 1699043"/>
              <a:gd name="connsiteX40" fmla="*/ 2290187 w 10232859"/>
              <a:gd name="connsiteY40" fmla="*/ 234709 h 1699043"/>
              <a:gd name="connsiteX41" fmla="*/ 2364066 w 10232859"/>
              <a:gd name="connsiteY41" fmla="*/ 218237 h 1699043"/>
              <a:gd name="connsiteX42" fmla="*/ 2400814 w 10232859"/>
              <a:gd name="connsiteY42" fmla="*/ 227165 h 1699043"/>
              <a:gd name="connsiteX43" fmla="*/ 2408414 w 10232859"/>
              <a:gd name="connsiteY43" fmla="*/ 228429 h 1699043"/>
              <a:gd name="connsiteX44" fmla="*/ 2408650 w 10232859"/>
              <a:gd name="connsiteY44" fmla="*/ 228234 h 1699043"/>
              <a:gd name="connsiteX45" fmla="*/ 2416835 w 10232859"/>
              <a:gd name="connsiteY45" fmla="*/ 229128 h 1699043"/>
              <a:gd name="connsiteX46" fmla="*/ 2422271 w 10232859"/>
              <a:gd name="connsiteY46" fmla="*/ 230733 h 1699043"/>
              <a:gd name="connsiteX47" fmla="*/ 2490341 w 10232859"/>
              <a:gd name="connsiteY47" fmla="*/ 211074 h 1699043"/>
              <a:gd name="connsiteX48" fmla="*/ 2588929 w 10232859"/>
              <a:gd name="connsiteY48" fmla="*/ 200980 h 1699043"/>
              <a:gd name="connsiteX49" fmla="*/ 2687426 w 10232859"/>
              <a:gd name="connsiteY49" fmla="*/ 193848 h 1699043"/>
              <a:gd name="connsiteX50" fmla="*/ 2723517 w 10232859"/>
              <a:gd name="connsiteY50" fmla="*/ 192652 h 1699043"/>
              <a:gd name="connsiteX51" fmla="*/ 2785956 w 10232859"/>
              <a:gd name="connsiteY51" fmla="*/ 184404 h 1699043"/>
              <a:gd name="connsiteX52" fmla="*/ 2813378 w 10232859"/>
              <a:gd name="connsiteY52" fmla="*/ 176833 h 1699043"/>
              <a:gd name="connsiteX53" fmla="*/ 2814782 w 10232859"/>
              <a:gd name="connsiteY53" fmla="*/ 177153 h 1699043"/>
              <a:gd name="connsiteX54" fmla="*/ 2816580 w 10232859"/>
              <a:gd name="connsiteY54" fmla="*/ 174366 h 1699043"/>
              <a:gd name="connsiteX55" fmla="*/ 2821623 w 10232859"/>
              <a:gd name="connsiteY55" fmla="*/ 172875 h 1699043"/>
              <a:gd name="connsiteX56" fmla="*/ 2836688 w 10232859"/>
              <a:gd name="connsiteY56" fmla="*/ 172971 h 1699043"/>
              <a:gd name="connsiteX57" fmla="*/ 2842564 w 10232859"/>
              <a:gd name="connsiteY57" fmla="*/ 173695 h 1699043"/>
              <a:gd name="connsiteX58" fmla="*/ 2850712 w 10232859"/>
              <a:gd name="connsiteY58" fmla="*/ 173290 h 1699043"/>
              <a:gd name="connsiteX59" fmla="*/ 2850846 w 10232859"/>
              <a:gd name="connsiteY59" fmla="*/ 173062 h 1699043"/>
              <a:gd name="connsiteX60" fmla="*/ 2858611 w 10232859"/>
              <a:gd name="connsiteY60" fmla="*/ 173112 h 1699043"/>
              <a:gd name="connsiteX61" fmla="*/ 2897454 w 10232859"/>
              <a:gd name="connsiteY61" fmla="*/ 176114 h 1699043"/>
              <a:gd name="connsiteX62" fmla="*/ 2940369 w 10232859"/>
              <a:gd name="connsiteY62" fmla="*/ 152944 h 1699043"/>
              <a:gd name="connsiteX63" fmla="*/ 2959670 w 10232859"/>
              <a:gd name="connsiteY63" fmla="*/ 148367 h 1699043"/>
              <a:gd name="connsiteX64" fmla="*/ 2969615 w 10232859"/>
              <a:gd name="connsiteY64" fmla="*/ 144755 h 1699043"/>
              <a:gd name="connsiteX65" fmla="*/ 2970000 w 10232859"/>
              <a:gd name="connsiteY65" fmla="*/ 143776 h 1699043"/>
              <a:gd name="connsiteX66" fmla="*/ 3007272 w 10232859"/>
              <a:gd name="connsiteY66" fmla="*/ 146766 h 1699043"/>
              <a:gd name="connsiteX67" fmla="*/ 3011677 w 10232859"/>
              <a:gd name="connsiteY67" fmla="*/ 145404 h 1699043"/>
              <a:gd name="connsiteX68" fmla="*/ 3036668 w 10232859"/>
              <a:gd name="connsiteY68" fmla="*/ 149604 h 1699043"/>
              <a:gd name="connsiteX69" fmla="*/ 3049208 w 10232859"/>
              <a:gd name="connsiteY69" fmla="*/ 150573 h 1699043"/>
              <a:gd name="connsiteX70" fmla="*/ 3053517 w 10232859"/>
              <a:gd name="connsiteY70" fmla="*/ 153322 h 1699043"/>
              <a:gd name="connsiteX71" fmla="*/ 3071637 w 10232859"/>
              <a:gd name="connsiteY71" fmla="*/ 153496 h 1699043"/>
              <a:gd name="connsiteX72" fmla="*/ 3110077 w 10232859"/>
              <a:gd name="connsiteY72" fmla="*/ 149202 h 1699043"/>
              <a:gd name="connsiteX73" fmla="*/ 3173743 w 10232859"/>
              <a:gd name="connsiteY73" fmla="*/ 159581 h 1699043"/>
              <a:gd name="connsiteX74" fmla="*/ 3254203 w 10232859"/>
              <a:gd name="connsiteY74" fmla="*/ 151756 h 1699043"/>
              <a:gd name="connsiteX75" fmla="*/ 3380350 w 10232859"/>
              <a:gd name="connsiteY75" fmla="*/ 151151 h 1699043"/>
              <a:gd name="connsiteX76" fmla="*/ 3476147 w 10232859"/>
              <a:gd name="connsiteY76" fmla="*/ 170925 h 1699043"/>
              <a:gd name="connsiteX77" fmla="*/ 3581876 w 10232859"/>
              <a:gd name="connsiteY77" fmla="*/ 150448 h 1699043"/>
              <a:gd name="connsiteX78" fmla="*/ 3704761 w 10232859"/>
              <a:gd name="connsiteY78" fmla="*/ 150492 h 1699043"/>
              <a:gd name="connsiteX79" fmla="*/ 3755040 w 10232859"/>
              <a:gd name="connsiteY79" fmla="*/ 141978 h 1699043"/>
              <a:gd name="connsiteX80" fmla="*/ 3804689 w 10232859"/>
              <a:gd name="connsiteY80" fmla="*/ 151893 h 1699043"/>
              <a:gd name="connsiteX81" fmla="*/ 3821793 w 10232859"/>
              <a:gd name="connsiteY81" fmla="*/ 144743 h 1699043"/>
              <a:gd name="connsiteX82" fmla="*/ 3824682 w 10232859"/>
              <a:gd name="connsiteY82" fmla="*/ 143319 h 1699043"/>
              <a:gd name="connsiteX83" fmla="*/ 3837536 w 10232859"/>
              <a:gd name="connsiteY83" fmla="*/ 141778 h 1699043"/>
              <a:gd name="connsiteX84" fmla="*/ 3839550 w 10232859"/>
              <a:gd name="connsiteY84" fmla="*/ 136147 h 1699043"/>
              <a:gd name="connsiteX85" fmla="*/ 3857743 w 10232859"/>
              <a:gd name="connsiteY85" fmla="*/ 130104 h 1699043"/>
              <a:gd name="connsiteX86" fmla="*/ 3881852 w 10232859"/>
              <a:gd name="connsiteY86" fmla="*/ 128717 h 1699043"/>
              <a:gd name="connsiteX87" fmla="*/ 3998088 w 10232859"/>
              <a:gd name="connsiteY87" fmla="*/ 127932 h 1699043"/>
              <a:gd name="connsiteX88" fmla="*/ 4066682 w 10232859"/>
              <a:gd name="connsiteY88" fmla="*/ 124147 h 1699043"/>
              <a:gd name="connsiteX89" fmla="*/ 4091246 w 10232859"/>
              <a:gd name="connsiteY89" fmla="*/ 117503 h 1699043"/>
              <a:gd name="connsiteX90" fmla="*/ 4126556 w 10232859"/>
              <a:gd name="connsiteY90" fmla="*/ 111725 h 1699043"/>
              <a:gd name="connsiteX91" fmla="*/ 4187717 w 10232859"/>
              <a:gd name="connsiteY91" fmla="*/ 97496 h 1699043"/>
              <a:gd name="connsiteX92" fmla="*/ 4220826 w 10232859"/>
              <a:gd name="connsiteY92" fmla="*/ 95991 h 1699043"/>
              <a:gd name="connsiteX93" fmla="*/ 4239014 w 10232859"/>
              <a:gd name="connsiteY93" fmla="*/ 90840 h 1699043"/>
              <a:gd name="connsiteX94" fmla="*/ 4246653 w 10232859"/>
              <a:gd name="connsiteY94" fmla="*/ 91360 h 1699043"/>
              <a:gd name="connsiteX95" fmla="*/ 4271841 w 10232859"/>
              <a:gd name="connsiteY95" fmla="*/ 90188 h 1699043"/>
              <a:gd name="connsiteX96" fmla="*/ 4286277 w 10232859"/>
              <a:gd name="connsiteY96" fmla="*/ 90173 h 1699043"/>
              <a:gd name="connsiteX97" fmla="*/ 4292025 w 10232859"/>
              <a:gd name="connsiteY97" fmla="*/ 90407 h 1699043"/>
              <a:gd name="connsiteX98" fmla="*/ 4304713 w 10232859"/>
              <a:gd name="connsiteY98" fmla="*/ 95673 h 1699043"/>
              <a:gd name="connsiteX99" fmla="*/ 4321285 w 10232859"/>
              <a:gd name="connsiteY99" fmla="*/ 93560 h 1699043"/>
              <a:gd name="connsiteX100" fmla="*/ 4339561 w 10232859"/>
              <a:gd name="connsiteY100" fmla="*/ 98806 h 1699043"/>
              <a:gd name="connsiteX101" fmla="*/ 4343990 w 10232859"/>
              <a:gd name="connsiteY101" fmla="*/ 94576 h 1699043"/>
              <a:gd name="connsiteX102" fmla="*/ 4358885 w 10232859"/>
              <a:gd name="connsiteY102" fmla="*/ 90264 h 1699043"/>
              <a:gd name="connsiteX103" fmla="*/ 4371648 w 10232859"/>
              <a:gd name="connsiteY103" fmla="*/ 95312 h 1699043"/>
              <a:gd name="connsiteX104" fmla="*/ 4398380 w 10232859"/>
              <a:gd name="connsiteY104" fmla="*/ 98447 h 1699043"/>
              <a:gd name="connsiteX105" fmla="*/ 4405729 w 10232859"/>
              <a:gd name="connsiteY105" fmla="*/ 97677 h 1699043"/>
              <a:gd name="connsiteX106" fmla="*/ 4431408 w 10232859"/>
              <a:gd name="connsiteY106" fmla="*/ 104311 h 1699043"/>
              <a:gd name="connsiteX107" fmla="*/ 4472183 w 10232859"/>
              <a:gd name="connsiteY107" fmla="*/ 109916 h 1699043"/>
              <a:gd name="connsiteX108" fmla="*/ 4518828 w 10232859"/>
              <a:gd name="connsiteY108" fmla="*/ 112600 h 1699043"/>
              <a:gd name="connsiteX109" fmla="*/ 4532040 w 10232859"/>
              <a:gd name="connsiteY109" fmla="*/ 117793 h 1699043"/>
              <a:gd name="connsiteX110" fmla="*/ 4617778 w 10232859"/>
              <a:gd name="connsiteY110" fmla="*/ 130479 h 1699043"/>
              <a:gd name="connsiteX111" fmla="*/ 4641872 w 10232859"/>
              <a:gd name="connsiteY111" fmla="*/ 134207 h 1699043"/>
              <a:gd name="connsiteX112" fmla="*/ 4662766 w 10232859"/>
              <a:gd name="connsiteY112" fmla="*/ 132438 h 1699043"/>
              <a:gd name="connsiteX113" fmla="*/ 4667770 w 10232859"/>
              <a:gd name="connsiteY113" fmla="*/ 127694 h 1699043"/>
              <a:gd name="connsiteX114" fmla="*/ 4681052 w 10232859"/>
              <a:gd name="connsiteY114" fmla="*/ 128947 h 1699043"/>
              <a:gd name="connsiteX115" fmla="*/ 4684624 w 10232859"/>
              <a:gd name="connsiteY115" fmla="*/ 128241 h 1699043"/>
              <a:gd name="connsiteX116" fmla="*/ 4705061 w 10232859"/>
              <a:gd name="connsiteY116" fmla="*/ 125234 h 1699043"/>
              <a:gd name="connsiteX117" fmla="*/ 4747746 w 10232859"/>
              <a:gd name="connsiteY117" fmla="*/ 144617 h 1699043"/>
              <a:gd name="connsiteX118" fmla="*/ 4867014 w 10232859"/>
              <a:gd name="connsiteY118" fmla="*/ 164145 h 1699043"/>
              <a:gd name="connsiteX119" fmla="*/ 5001600 w 10232859"/>
              <a:gd name="connsiteY119" fmla="*/ 190239 h 1699043"/>
              <a:gd name="connsiteX120" fmla="*/ 5115965 w 10232859"/>
              <a:gd name="connsiteY120" fmla="*/ 186069 h 1699043"/>
              <a:gd name="connsiteX121" fmla="*/ 5193957 w 10232859"/>
              <a:gd name="connsiteY121" fmla="*/ 229364 h 1699043"/>
              <a:gd name="connsiteX122" fmla="*/ 5275907 w 10232859"/>
              <a:gd name="connsiteY122" fmla="*/ 263295 h 1699043"/>
              <a:gd name="connsiteX123" fmla="*/ 5344878 w 10232859"/>
              <a:gd name="connsiteY123" fmla="*/ 276360 h 1699043"/>
              <a:gd name="connsiteX124" fmla="*/ 5413398 w 10232859"/>
              <a:gd name="connsiteY124" fmla="*/ 276235 h 1699043"/>
              <a:gd name="connsiteX125" fmla="*/ 5415629 w 10232859"/>
              <a:gd name="connsiteY125" fmla="*/ 275768 h 1699043"/>
              <a:gd name="connsiteX126" fmla="*/ 5433078 w 10232859"/>
              <a:gd name="connsiteY126" fmla="*/ 279684 h 1699043"/>
              <a:gd name="connsiteX127" fmla="*/ 5435759 w 10232859"/>
              <a:gd name="connsiteY127" fmla="*/ 283100 h 1699043"/>
              <a:gd name="connsiteX128" fmla="*/ 5447372 w 10232859"/>
              <a:gd name="connsiteY128" fmla="*/ 286587 h 1699043"/>
              <a:gd name="connsiteX129" fmla="*/ 5469289 w 10232859"/>
              <a:gd name="connsiteY129" fmla="*/ 295620 h 1699043"/>
              <a:gd name="connsiteX130" fmla="*/ 5508752 w 10232859"/>
              <a:gd name="connsiteY130" fmla="*/ 305753 h 1699043"/>
              <a:gd name="connsiteX131" fmla="*/ 5509657 w 10232859"/>
              <a:gd name="connsiteY131" fmla="*/ 304936 h 1699043"/>
              <a:gd name="connsiteX132" fmla="*/ 5521245 w 10232859"/>
              <a:gd name="connsiteY132" fmla="*/ 303688 h 1699043"/>
              <a:gd name="connsiteX133" fmla="*/ 5596538 w 10232859"/>
              <a:gd name="connsiteY133" fmla="*/ 291153 h 1699043"/>
              <a:gd name="connsiteX134" fmla="*/ 5632514 w 10232859"/>
              <a:gd name="connsiteY134" fmla="*/ 301962 h 1699043"/>
              <a:gd name="connsiteX135" fmla="*/ 5640005 w 10232859"/>
              <a:gd name="connsiteY135" fmla="*/ 303617 h 1699043"/>
              <a:gd name="connsiteX136" fmla="*/ 5640259 w 10232859"/>
              <a:gd name="connsiteY136" fmla="*/ 303435 h 1699043"/>
              <a:gd name="connsiteX137" fmla="*/ 5648365 w 10232859"/>
              <a:gd name="connsiteY137" fmla="*/ 304754 h 1699043"/>
              <a:gd name="connsiteX138" fmla="*/ 5653662 w 10232859"/>
              <a:gd name="connsiteY138" fmla="*/ 306635 h 1699043"/>
              <a:gd name="connsiteX139" fmla="*/ 5668196 w 10232859"/>
              <a:gd name="connsiteY139" fmla="*/ 309846 h 1699043"/>
              <a:gd name="connsiteX140" fmla="*/ 5673886 w 10232859"/>
              <a:gd name="connsiteY140" fmla="*/ 309526 h 1699043"/>
              <a:gd name="connsiteX141" fmla="*/ 5677139 w 10232859"/>
              <a:gd name="connsiteY141" fmla="*/ 307345 h 1699043"/>
              <a:gd name="connsiteX142" fmla="*/ 5708983 w 10232859"/>
              <a:gd name="connsiteY142" fmla="*/ 306674 h 1699043"/>
              <a:gd name="connsiteX143" fmla="*/ 5773909 w 10232859"/>
              <a:gd name="connsiteY143" fmla="*/ 312061 h 1699043"/>
              <a:gd name="connsiteX144" fmla="*/ 5809500 w 10232859"/>
              <a:gd name="connsiteY144" fmla="*/ 318450 h 1699043"/>
              <a:gd name="connsiteX145" fmla="*/ 5908729 w 10232859"/>
              <a:gd name="connsiteY145" fmla="*/ 332335 h 1699043"/>
              <a:gd name="connsiteX146" fmla="*/ 5990524 w 10232859"/>
              <a:gd name="connsiteY146" fmla="*/ 350618 h 1699043"/>
              <a:gd name="connsiteX147" fmla="*/ 6029302 w 10232859"/>
              <a:gd name="connsiteY147" fmla="*/ 361365 h 1699043"/>
              <a:gd name="connsiteX148" fmla="*/ 6086225 w 10232859"/>
              <a:gd name="connsiteY148" fmla="*/ 339621 h 1699043"/>
              <a:gd name="connsiteX149" fmla="*/ 6105063 w 10232859"/>
              <a:gd name="connsiteY149" fmla="*/ 347340 h 1699043"/>
              <a:gd name="connsiteX150" fmla="*/ 6195166 w 10232859"/>
              <a:gd name="connsiteY150" fmla="*/ 360190 h 1699043"/>
              <a:gd name="connsiteX151" fmla="*/ 6216259 w 10232859"/>
              <a:gd name="connsiteY151" fmla="*/ 363365 h 1699043"/>
              <a:gd name="connsiteX152" fmla="*/ 6228331 w 10232859"/>
              <a:gd name="connsiteY152" fmla="*/ 364034 h 1699043"/>
              <a:gd name="connsiteX153" fmla="*/ 6229602 w 10232859"/>
              <a:gd name="connsiteY153" fmla="*/ 363414 h 1699043"/>
              <a:gd name="connsiteX154" fmla="*/ 6258988 w 10232859"/>
              <a:gd name="connsiteY154" fmla="*/ 378660 h 1699043"/>
              <a:gd name="connsiteX155" fmla="*/ 6264106 w 10232859"/>
              <a:gd name="connsiteY155" fmla="*/ 379141 h 1699043"/>
              <a:gd name="connsiteX156" fmla="*/ 6281703 w 10232859"/>
              <a:gd name="connsiteY156" fmla="*/ 391054 h 1699043"/>
              <a:gd name="connsiteX157" fmla="*/ 6291622 w 10232859"/>
              <a:gd name="connsiteY157" fmla="*/ 396155 h 1699043"/>
              <a:gd name="connsiteX158" fmla="*/ 6292712 w 10232859"/>
              <a:gd name="connsiteY158" fmla="*/ 399771 h 1699043"/>
              <a:gd name="connsiteX159" fmla="*/ 6308227 w 10232859"/>
              <a:gd name="connsiteY159" fmla="*/ 406196 h 1699043"/>
              <a:gd name="connsiteX160" fmla="*/ 6328981 w 10232859"/>
              <a:gd name="connsiteY160" fmla="*/ 409495 h 1699043"/>
              <a:gd name="connsiteX161" fmla="*/ 6368693 w 10232859"/>
              <a:gd name="connsiteY161" fmla="*/ 417845 h 1699043"/>
              <a:gd name="connsiteX162" fmla="*/ 6414811 w 10232859"/>
              <a:gd name="connsiteY162" fmla="*/ 452200 h 1699043"/>
              <a:gd name="connsiteX163" fmla="*/ 6467879 w 10232859"/>
              <a:gd name="connsiteY163" fmla="*/ 468248 h 1699043"/>
              <a:gd name="connsiteX164" fmla="*/ 6564351 w 10232859"/>
              <a:gd name="connsiteY164" fmla="*/ 537518 h 1699043"/>
              <a:gd name="connsiteX165" fmla="*/ 6711178 w 10232859"/>
              <a:gd name="connsiteY165" fmla="*/ 573610 h 1699043"/>
              <a:gd name="connsiteX166" fmla="*/ 6764036 w 10232859"/>
              <a:gd name="connsiteY166" fmla="*/ 588943 h 1699043"/>
              <a:gd name="connsiteX167" fmla="*/ 6858983 w 10232859"/>
              <a:gd name="connsiteY167" fmla="*/ 623723 h 1699043"/>
              <a:gd name="connsiteX168" fmla="*/ 6910661 w 10232859"/>
              <a:gd name="connsiteY168" fmla="*/ 634620 h 1699043"/>
              <a:gd name="connsiteX169" fmla="*/ 6944111 w 10232859"/>
              <a:gd name="connsiteY169" fmla="*/ 659502 h 1699043"/>
              <a:gd name="connsiteX170" fmla="*/ 6965771 w 10232859"/>
              <a:gd name="connsiteY170" fmla="*/ 659931 h 1699043"/>
              <a:gd name="connsiteX171" fmla="*/ 6969639 w 10232859"/>
              <a:gd name="connsiteY171" fmla="*/ 659837 h 1699043"/>
              <a:gd name="connsiteX172" fmla="*/ 6982242 w 10232859"/>
              <a:gd name="connsiteY172" fmla="*/ 663112 h 1699043"/>
              <a:gd name="connsiteX173" fmla="*/ 6989387 w 10232859"/>
              <a:gd name="connsiteY173" fmla="*/ 659474 h 1699043"/>
              <a:gd name="connsiteX174" fmla="*/ 7010930 w 10232859"/>
              <a:gd name="connsiteY174" fmla="*/ 661134 h 1699043"/>
              <a:gd name="connsiteX175" fmla="*/ 7033125 w 10232859"/>
              <a:gd name="connsiteY175" fmla="*/ 668436 h 1699043"/>
              <a:gd name="connsiteX176" fmla="*/ 7134461 w 10232859"/>
              <a:gd name="connsiteY176" fmla="*/ 708192 h 1699043"/>
              <a:gd name="connsiteX177" fmla="*/ 7197450 w 10232859"/>
              <a:gd name="connsiteY177" fmla="*/ 729094 h 1699043"/>
              <a:gd name="connsiteX178" fmla="*/ 7225084 w 10232859"/>
              <a:gd name="connsiteY178" fmla="*/ 732505 h 1699043"/>
              <a:gd name="connsiteX179" fmla="*/ 7261183 w 10232859"/>
              <a:gd name="connsiteY179" fmla="*/ 740313 h 1699043"/>
              <a:gd name="connsiteX180" fmla="*/ 7327760 w 10232859"/>
              <a:gd name="connsiteY180" fmla="*/ 750586 h 1699043"/>
              <a:gd name="connsiteX181" fmla="*/ 7412222 w 10232859"/>
              <a:gd name="connsiteY181" fmla="*/ 770487 h 1699043"/>
              <a:gd name="connsiteX182" fmla="*/ 7457904 w 10232859"/>
              <a:gd name="connsiteY182" fmla="*/ 804321 h 1699043"/>
              <a:gd name="connsiteX183" fmla="*/ 7465795 w 10232859"/>
              <a:gd name="connsiteY183" fmla="*/ 802598 h 1699043"/>
              <a:gd name="connsiteX184" fmla="*/ 7505046 w 10232859"/>
              <a:gd name="connsiteY184" fmla="*/ 816517 h 1699043"/>
              <a:gd name="connsiteX185" fmla="*/ 7623220 w 10232859"/>
              <a:gd name="connsiteY185" fmla="*/ 888520 h 1699043"/>
              <a:gd name="connsiteX186" fmla="*/ 7700458 w 10232859"/>
              <a:gd name="connsiteY186" fmla="*/ 915079 h 1699043"/>
              <a:gd name="connsiteX187" fmla="*/ 7730988 w 10232859"/>
              <a:gd name="connsiteY187" fmla="*/ 920756 h 1699043"/>
              <a:gd name="connsiteX188" fmla="*/ 7781942 w 10232859"/>
              <a:gd name="connsiteY188" fmla="*/ 930503 h 1699043"/>
              <a:gd name="connsiteX189" fmla="*/ 7827704 w 10232859"/>
              <a:gd name="connsiteY189" fmla="*/ 928558 h 1699043"/>
              <a:gd name="connsiteX190" fmla="*/ 7912084 w 10232859"/>
              <a:gd name="connsiteY190" fmla="*/ 963800 h 1699043"/>
              <a:gd name="connsiteX191" fmla="*/ 7982264 w 10232859"/>
              <a:gd name="connsiteY191" fmla="*/ 975773 h 1699043"/>
              <a:gd name="connsiteX192" fmla="*/ 7991272 w 10232859"/>
              <a:gd name="connsiteY192" fmla="*/ 981104 h 1699043"/>
              <a:gd name="connsiteX193" fmla="*/ 8079795 w 10232859"/>
              <a:gd name="connsiteY193" fmla="*/ 982983 h 1699043"/>
              <a:gd name="connsiteX194" fmla="*/ 8150881 w 10232859"/>
              <a:gd name="connsiteY194" fmla="*/ 990411 h 1699043"/>
              <a:gd name="connsiteX195" fmla="*/ 8172106 w 10232859"/>
              <a:gd name="connsiteY195" fmla="*/ 990512 h 1699043"/>
              <a:gd name="connsiteX196" fmla="*/ 8196076 w 10232859"/>
              <a:gd name="connsiteY196" fmla="*/ 1000078 h 1699043"/>
              <a:gd name="connsiteX197" fmla="*/ 8247463 w 10232859"/>
              <a:gd name="connsiteY197" fmla="*/ 1016332 h 1699043"/>
              <a:gd name="connsiteX198" fmla="*/ 8279272 w 10232859"/>
              <a:gd name="connsiteY198" fmla="*/ 1032921 h 1699043"/>
              <a:gd name="connsiteX199" fmla="*/ 8289611 w 10232859"/>
              <a:gd name="connsiteY199" fmla="*/ 1028630 h 1699043"/>
              <a:gd name="connsiteX200" fmla="*/ 8311483 w 10232859"/>
              <a:gd name="connsiteY200" fmla="*/ 1029399 h 1699043"/>
              <a:gd name="connsiteX201" fmla="*/ 8399489 w 10232859"/>
              <a:gd name="connsiteY201" fmla="*/ 1048562 h 1699043"/>
              <a:gd name="connsiteX202" fmla="*/ 8415973 w 10232859"/>
              <a:gd name="connsiteY202" fmla="*/ 1049660 h 1699043"/>
              <a:gd name="connsiteX203" fmla="*/ 8433326 w 10232859"/>
              <a:gd name="connsiteY203" fmla="*/ 1057881 h 1699043"/>
              <a:gd name="connsiteX204" fmla="*/ 8502328 w 10232859"/>
              <a:gd name="connsiteY204" fmla="*/ 1091498 h 1699043"/>
              <a:gd name="connsiteX205" fmla="*/ 8534346 w 10232859"/>
              <a:gd name="connsiteY205" fmla="*/ 1106980 h 1699043"/>
              <a:gd name="connsiteX206" fmla="*/ 8534980 w 10232859"/>
              <a:gd name="connsiteY206" fmla="*/ 1110861 h 1699043"/>
              <a:gd name="connsiteX207" fmla="*/ 8544104 w 10232859"/>
              <a:gd name="connsiteY207" fmla="*/ 1108406 h 1699043"/>
              <a:gd name="connsiteX208" fmla="*/ 8567742 w 10232859"/>
              <a:gd name="connsiteY208" fmla="*/ 1117590 h 1699043"/>
              <a:gd name="connsiteX209" fmla="*/ 8633779 w 10232859"/>
              <a:gd name="connsiteY209" fmla="*/ 1139226 h 1699043"/>
              <a:gd name="connsiteX210" fmla="*/ 8676965 w 10232859"/>
              <a:gd name="connsiteY210" fmla="*/ 1156949 h 1699043"/>
              <a:gd name="connsiteX211" fmla="*/ 8698944 w 10232859"/>
              <a:gd name="connsiteY211" fmla="*/ 1156939 h 1699043"/>
              <a:gd name="connsiteX212" fmla="*/ 8751897 w 10232859"/>
              <a:gd name="connsiteY212" fmla="*/ 1190886 h 1699043"/>
              <a:gd name="connsiteX213" fmla="*/ 8834270 w 10232859"/>
              <a:gd name="connsiteY213" fmla="*/ 1206624 h 1699043"/>
              <a:gd name="connsiteX214" fmla="*/ 8853872 w 10232859"/>
              <a:gd name="connsiteY214" fmla="*/ 1214714 h 1699043"/>
              <a:gd name="connsiteX215" fmla="*/ 8861901 w 10232859"/>
              <a:gd name="connsiteY215" fmla="*/ 1211375 h 1699043"/>
              <a:gd name="connsiteX216" fmla="*/ 8874168 w 10232859"/>
              <a:gd name="connsiteY216" fmla="*/ 1213967 h 1699043"/>
              <a:gd name="connsiteX217" fmla="*/ 8871123 w 10232859"/>
              <a:gd name="connsiteY217" fmla="*/ 1221160 h 1699043"/>
              <a:gd name="connsiteX218" fmla="*/ 8903537 w 10232859"/>
              <a:gd name="connsiteY218" fmla="*/ 1230588 h 1699043"/>
              <a:gd name="connsiteX219" fmla="*/ 8933767 w 10232859"/>
              <a:gd name="connsiteY219" fmla="*/ 1263368 h 1699043"/>
              <a:gd name="connsiteX220" fmla="*/ 8985765 w 10232859"/>
              <a:gd name="connsiteY220" fmla="*/ 1287664 h 1699043"/>
              <a:gd name="connsiteX221" fmla="*/ 9071444 w 10232859"/>
              <a:gd name="connsiteY221" fmla="*/ 1317305 h 1699043"/>
              <a:gd name="connsiteX222" fmla="*/ 9096711 w 10232859"/>
              <a:gd name="connsiteY222" fmla="*/ 1327777 h 1699043"/>
              <a:gd name="connsiteX223" fmla="*/ 9338853 w 10232859"/>
              <a:gd name="connsiteY223" fmla="*/ 1448046 h 1699043"/>
              <a:gd name="connsiteX224" fmla="*/ 9520814 w 10232859"/>
              <a:gd name="connsiteY224" fmla="*/ 1449827 h 1699043"/>
              <a:gd name="connsiteX225" fmla="*/ 9702271 w 10232859"/>
              <a:gd name="connsiteY225" fmla="*/ 1488553 h 1699043"/>
              <a:gd name="connsiteX226" fmla="*/ 9744273 w 10232859"/>
              <a:gd name="connsiteY226" fmla="*/ 1523512 h 1699043"/>
              <a:gd name="connsiteX227" fmla="*/ 9771903 w 10232859"/>
              <a:gd name="connsiteY227" fmla="*/ 1530034 h 1699043"/>
              <a:gd name="connsiteX228" fmla="*/ 9818565 w 10232859"/>
              <a:gd name="connsiteY228" fmla="*/ 1538545 h 1699043"/>
              <a:gd name="connsiteX229" fmla="*/ 9882202 w 10232859"/>
              <a:gd name="connsiteY229" fmla="*/ 1565888 h 1699043"/>
              <a:gd name="connsiteX230" fmla="*/ 10022025 w 10232859"/>
              <a:gd name="connsiteY230" fmla="*/ 1599696 h 1699043"/>
              <a:gd name="connsiteX231" fmla="*/ 10220406 w 10232859"/>
              <a:gd name="connsiteY231" fmla="*/ 1677005 h 1699043"/>
              <a:gd name="connsiteX232" fmla="*/ 10232859 w 10232859"/>
              <a:gd name="connsiteY232" fmla="*/ 1699043 h 1699043"/>
              <a:gd name="connsiteX233" fmla="*/ 0 w 10232859"/>
              <a:gd name="connsiteY233" fmla="*/ 1699043 h 1699043"/>
              <a:gd name="connsiteX234" fmla="*/ 0 w 10232859"/>
              <a:gd name="connsiteY234" fmla="*/ 21828 h 1699043"/>
              <a:gd name="connsiteX235" fmla="*/ 8097 w 10232859"/>
              <a:gd name="connsiteY235" fmla="*/ 24355 h 1699043"/>
              <a:gd name="connsiteX236" fmla="*/ 77128 w 10232859"/>
              <a:gd name="connsiteY236" fmla="*/ 6867 h 1699043"/>
              <a:gd name="connsiteX237" fmla="*/ 188338 w 10232859"/>
              <a:gd name="connsiteY237" fmla="*/ 5079 h 1699043"/>
              <a:gd name="connsiteX238" fmla="*/ 298809 w 10232859"/>
              <a:gd name="connsiteY238" fmla="*/ 6198 h 1699043"/>
              <a:gd name="connsiteX239" fmla="*/ 338985 w 10232859"/>
              <a:gd name="connsiteY239" fmla="*/ 8006 h 1699043"/>
              <a:gd name="connsiteX240" fmla="*/ 409815 w 10232859"/>
              <a:gd name="connsiteY240" fmla="*/ 5045 h 169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10232859" h="1699043">
                <a:moveTo>
                  <a:pt x="409815" y="5045"/>
                </a:moveTo>
                <a:cubicBezTo>
                  <a:pt x="429370" y="4390"/>
                  <a:pt x="447350" y="1844"/>
                  <a:pt x="456316" y="4077"/>
                </a:cubicBezTo>
                <a:cubicBezTo>
                  <a:pt x="477158" y="7678"/>
                  <a:pt x="444163" y="18056"/>
                  <a:pt x="463611" y="18441"/>
                </a:cubicBezTo>
                <a:cubicBezTo>
                  <a:pt x="482411" y="11619"/>
                  <a:pt x="487072" y="29834"/>
                  <a:pt x="506289" y="21667"/>
                </a:cubicBezTo>
                <a:cubicBezTo>
                  <a:pt x="496843" y="8226"/>
                  <a:pt x="549409" y="22324"/>
                  <a:pt x="547180" y="10297"/>
                </a:cubicBezTo>
                <a:cubicBezTo>
                  <a:pt x="570685" y="26535"/>
                  <a:pt x="573306" y="5039"/>
                  <a:pt x="599180" y="9165"/>
                </a:cubicBezTo>
                <a:cubicBezTo>
                  <a:pt x="612602" y="15098"/>
                  <a:pt x="621179" y="15818"/>
                  <a:pt x="630247" y="8332"/>
                </a:cubicBezTo>
                <a:cubicBezTo>
                  <a:pt x="692592" y="37344"/>
                  <a:pt x="662498" y="8239"/>
                  <a:pt x="715463" y="18029"/>
                </a:cubicBezTo>
                <a:cubicBezTo>
                  <a:pt x="761811" y="28765"/>
                  <a:pt x="812435" y="34762"/>
                  <a:pt x="862866" y="63233"/>
                </a:cubicBezTo>
                <a:cubicBezTo>
                  <a:pt x="873066" y="71493"/>
                  <a:pt x="892555" y="73882"/>
                  <a:pt x="906400" y="68570"/>
                </a:cubicBezTo>
                <a:cubicBezTo>
                  <a:pt x="908782" y="67655"/>
                  <a:pt x="910904" y="66542"/>
                  <a:pt x="912698" y="65266"/>
                </a:cubicBezTo>
                <a:cubicBezTo>
                  <a:pt x="943729" y="85619"/>
                  <a:pt x="957570" y="74516"/>
                  <a:pt x="972936" y="88549"/>
                </a:cubicBezTo>
                <a:cubicBezTo>
                  <a:pt x="1016216" y="93123"/>
                  <a:pt x="1046982" y="78021"/>
                  <a:pt x="1061158" y="90302"/>
                </a:cubicBezTo>
                <a:cubicBezTo>
                  <a:pt x="1082487" y="88877"/>
                  <a:pt x="1108723" y="73289"/>
                  <a:pt x="1127764" y="86443"/>
                </a:cubicBezTo>
                <a:cubicBezTo>
                  <a:pt x="1127604" y="75222"/>
                  <a:pt x="1154212" y="94228"/>
                  <a:pt x="1165092" y="86517"/>
                </a:cubicBezTo>
                <a:cubicBezTo>
                  <a:pt x="1172532" y="79848"/>
                  <a:pt x="1182339" y="84060"/>
                  <a:pt x="1192274" y="84088"/>
                </a:cubicBezTo>
                <a:cubicBezTo>
                  <a:pt x="1203651" y="78585"/>
                  <a:pt x="1248434" y="85441"/>
                  <a:pt x="1261359" y="91263"/>
                </a:cubicBezTo>
                <a:cubicBezTo>
                  <a:pt x="1294377" y="112056"/>
                  <a:pt x="1348832" y="92888"/>
                  <a:pt x="1375826" y="108740"/>
                </a:cubicBezTo>
                <a:cubicBezTo>
                  <a:pt x="1384490" y="110842"/>
                  <a:pt x="1392528" y="111481"/>
                  <a:pt x="1400134" y="111208"/>
                </a:cubicBezTo>
                <a:lnTo>
                  <a:pt x="1420782" y="108347"/>
                </a:lnTo>
                <a:lnTo>
                  <a:pt x="1425360" y="103343"/>
                </a:lnTo>
                <a:lnTo>
                  <a:pt x="1438688" y="103900"/>
                </a:lnTo>
                <a:lnTo>
                  <a:pt x="1442183" y="103008"/>
                </a:lnTo>
                <a:cubicBezTo>
                  <a:pt x="1448852" y="101280"/>
                  <a:pt x="1455482" y="99738"/>
                  <a:pt x="1462271" y="98933"/>
                </a:cubicBezTo>
                <a:cubicBezTo>
                  <a:pt x="1460480" y="123023"/>
                  <a:pt x="1519712" y="96044"/>
                  <a:pt x="1506437" y="116084"/>
                </a:cubicBezTo>
                <a:cubicBezTo>
                  <a:pt x="1543421" y="115842"/>
                  <a:pt x="1521082" y="134981"/>
                  <a:pt x="1559721" y="115918"/>
                </a:cubicBezTo>
                <a:cubicBezTo>
                  <a:pt x="1622424" y="132591"/>
                  <a:pt x="1709577" y="121173"/>
                  <a:pt x="1763086" y="148431"/>
                </a:cubicBezTo>
                <a:cubicBezTo>
                  <a:pt x="1815897" y="152158"/>
                  <a:pt x="1869650" y="152419"/>
                  <a:pt x="1909571" y="158571"/>
                </a:cubicBezTo>
                <a:cubicBezTo>
                  <a:pt x="1944577" y="152584"/>
                  <a:pt x="1963780" y="165894"/>
                  <a:pt x="2002612" y="185342"/>
                </a:cubicBezTo>
                <a:cubicBezTo>
                  <a:pt x="2057542" y="188412"/>
                  <a:pt x="2102353" y="209660"/>
                  <a:pt x="2155278" y="197824"/>
                </a:cubicBezTo>
                <a:cubicBezTo>
                  <a:pt x="2158165" y="201469"/>
                  <a:pt x="2161968" y="204456"/>
                  <a:pt x="2166398" y="206965"/>
                </a:cubicBezTo>
                <a:lnTo>
                  <a:pt x="2180455" y="212894"/>
                </a:lnTo>
                <a:lnTo>
                  <a:pt x="2182638" y="212313"/>
                </a:lnTo>
                <a:cubicBezTo>
                  <a:pt x="2191756" y="211797"/>
                  <a:pt x="2196930" y="213146"/>
                  <a:pt x="2200348" y="215316"/>
                </a:cubicBezTo>
                <a:lnTo>
                  <a:pt x="2203307" y="218590"/>
                </a:lnTo>
                <a:lnTo>
                  <a:pt x="2215170" y="221472"/>
                </a:lnTo>
                <a:lnTo>
                  <a:pt x="2237765" y="229357"/>
                </a:lnTo>
                <a:lnTo>
                  <a:pt x="2242719" y="228760"/>
                </a:lnTo>
                <a:lnTo>
                  <a:pt x="2277928" y="237427"/>
                </a:lnTo>
                <a:lnTo>
                  <a:pt x="2278759" y="236563"/>
                </a:lnTo>
                <a:cubicBezTo>
                  <a:pt x="2281421" y="234823"/>
                  <a:pt x="2284901" y="233911"/>
                  <a:pt x="2290187" y="234709"/>
                </a:cubicBezTo>
                <a:cubicBezTo>
                  <a:pt x="2304405" y="231655"/>
                  <a:pt x="2345628" y="219494"/>
                  <a:pt x="2364066" y="218237"/>
                </a:cubicBezTo>
                <a:cubicBezTo>
                  <a:pt x="2375743" y="221506"/>
                  <a:pt x="2388068" y="224536"/>
                  <a:pt x="2400814" y="227165"/>
                </a:cubicBezTo>
                <a:lnTo>
                  <a:pt x="2408414" y="228429"/>
                </a:lnTo>
                <a:lnTo>
                  <a:pt x="2408650" y="228234"/>
                </a:lnTo>
                <a:cubicBezTo>
                  <a:pt x="2410483" y="228038"/>
                  <a:pt x="2413050" y="228278"/>
                  <a:pt x="2416835" y="229128"/>
                </a:cubicBezTo>
                <a:lnTo>
                  <a:pt x="2422271" y="230733"/>
                </a:lnTo>
                <a:lnTo>
                  <a:pt x="2490341" y="211074"/>
                </a:lnTo>
                <a:cubicBezTo>
                  <a:pt x="2529316" y="208871"/>
                  <a:pt x="2549401" y="191268"/>
                  <a:pt x="2588929" y="200980"/>
                </a:cubicBezTo>
                <a:cubicBezTo>
                  <a:pt x="2625398" y="198847"/>
                  <a:pt x="2654940" y="190424"/>
                  <a:pt x="2687426" y="193848"/>
                </a:cubicBezTo>
                <a:cubicBezTo>
                  <a:pt x="2698335" y="187864"/>
                  <a:pt x="2709521" y="185129"/>
                  <a:pt x="2723517" y="192652"/>
                </a:cubicBezTo>
                <a:cubicBezTo>
                  <a:pt x="2756835" y="188350"/>
                  <a:pt x="2761531" y="176438"/>
                  <a:pt x="2785956" y="184404"/>
                </a:cubicBezTo>
                <a:cubicBezTo>
                  <a:pt x="2799369" y="164864"/>
                  <a:pt x="2802708" y="171921"/>
                  <a:pt x="2813378" y="176833"/>
                </a:cubicBezTo>
                <a:lnTo>
                  <a:pt x="2814782" y="177153"/>
                </a:lnTo>
                <a:lnTo>
                  <a:pt x="2816580" y="174366"/>
                </a:lnTo>
                <a:lnTo>
                  <a:pt x="2821623" y="172875"/>
                </a:lnTo>
                <a:lnTo>
                  <a:pt x="2836688" y="172971"/>
                </a:lnTo>
                <a:lnTo>
                  <a:pt x="2842564" y="173695"/>
                </a:lnTo>
                <a:cubicBezTo>
                  <a:pt x="2846534" y="173937"/>
                  <a:pt x="2849070" y="173769"/>
                  <a:pt x="2850712" y="173290"/>
                </a:cubicBezTo>
                <a:cubicBezTo>
                  <a:pt x="2850757" y="173214"/>
                  <a:pt x="2850801" y="173138"/>
                  <a:pt x="2850846" y="173062"/>
                </a:cubicBezTo>
                <a:lnTo>
                  <a:pt x="2858611" y="173112"/>
                </a:lnTo>
                <a:cubicBezTo>
                  <a:pt x="2871867" y="173694"/>
                  <a:pt x="2884913" y="174736"/>
                  <a:pt x="2897454" y="176114"/>
                </a:cubicBezTo>
                <a:cubicBezTo>
                  <a:pt x="2903755" y="163406"/>
                  <a:pt x="2952342" y="175773"/>
                  <a:pt x="2940369" y="152944"/>
                </a:cubicBezTo>
                <a:cubicBezTo>
                  <a:pt x="2957076" y="154120"/>
                  <a:pt x="2969777" y="163235"/>
                  <a:pt x="2959670" y="148367"/>
                </a:cubicBezTo>
                <a:cubicBezTo>
                  <a:pt x="2965032" y="148320"/>
                  <a:pt x="2967900" y="146880"/>
                  <a:pt x="2969615" y="144755"/>
                </a:cubicBezTo>
                <a:lnTo>
                  <a:pt x="2970000" y="143776"/>
                </a:lnTo>
                <a:lnTo>
                  <a:pt x="3007272" y="146766"/>
                </a:lnTo>
                <a:lnTo>
                  <a:pt x="3011677" y="145404"/>
                </a:lnTo>
                <a:lnTo>
                  <a:pt x="3036668" y="149604"/>
                </a:lnTo>
                <a:lnTo>
                  <a:pt x="3049208" y="150573"/>
                </a:lnTo>
                <a:lnTo>
                  <a:pt x="3053517" y="153322"/>
                </a:lnTo>
                <a:cubicBezTo>
                  <a:pt x="3057746" y="154918"/>
                  <a:pt x="3063258" y="155431"/>
                  <a:pt x="3071637" y="153496"/>
                </a:cubicBezTo>
                <a:lnTo>
                  <a:pt x="3110077" y="149202"/>
                </a:lnTo>
                <a:lnTo>
                  <a:pt x="3173743" y="159581"/>
                </a:lnTo>
                <a:cubicBezTo>
                  <a:pt x="3203872" y="159443"/>
                  <a:pt x="3205720" y="152598"/>
                  <a:pt x="3254203" y="151756"/>
                </a:cubicBezTo>
                <a:cubicBezTo>
                  <a:pt x="3298520" y="170671"/>
                  <a:pt x="3274378" y="179402"/>
                  <a:pt x="3380350" y="151151"/>
                </a:cubicBezTo>
                <a:cubicBezTo>
                  <a:pt x="3433470" y="157383"/>
                  <a:pt x="3409905" y="153931"/>
                  <a:pt x="3476147" y="170925"/>
                </a:cubicBezTo>
                <a:cubicBezTo>
                  <a:pt x="3495624" y="172754"/>
                  <a:pt x="3573433" y="153024"/>
                  <a:pt x="3581876" y="150448"/>
                </a:cubicBezTo>
                <a:cubicBezTo>
                  <a:pt x="3645019" y="168821"/>
                  <a:pt x="3637816" y="143953"/>
                  <a:pt x="3704761" y="150492"/>
                </a:cubicBezTo>
                <a:cubicBezTo>
                  <a:pt x="3732481" y="125722"/>
                  <a:pt x="3720202" y="148011"/>
                  <a:pt x="3755040" y="141978"/>
                </a:cubicBezTo>
                <a:cubicBezTo>
                  <a:pt x="3751742" y="163732"/>
                  <a:pt x="3795265" y="127963"/>
                  <a:pt x="3804689" y="151893"/>
                </a:cubicBezTo>
                <a:cubicBezTo>
                  <a:pt x="3810732" y="150037"/>
                  <a:pt x="3816287" y="147485"/>
                  <a:pt x="3821793" y="144743"/>
                </a:cubicBezTo>
                <a:lnTo>
                  <a:pt x="3824682" y="143319"/>
                </a:lnTo>
                <a:lnTo>
                  <a:pt x="3837536" y="141778"/>
                </a:lnTo>
                <a:lnTo>
                  <a:pt x="3839550" y="136147"/>
                </a:lnTo>
                <a:lnTo>
                  <a:pt x="3857743" y="130104"/>
                </a:lnTo>
                <a:cubicBezTo>
                  <a:pt x="3864805" y="128643"/>
                  <a:pt x="3872697" y="128011"/>
                  <a:pt x="3881852" y="128717"/>
                </a:cubicBezTo>
                <a:cubicBezTo>
                  <a:pt x="3914678" y="140047"/>
                  <a:pt x="3949962" y="139745"/>
                  <a:pt x="3998088" y="127932"/>
                </a:cubicBezTo>
                <a:cubicBezTo>
                  <a:pt x="4012987" y="131622"/>
                  <a:pt x="4058471" y="131332"/>
                  <a:pt x="4066682" y="124147"/>
                </a:cubicBezTo>
                <a:cubicBezTo>
                  <a:pt x="4076084" y="122618"/>
                  <a:pt x="4087294" y="125216"/>
                  <a:pt x="4091246" y="117503"/>
                </a:cubicBezTo>
                <a:cubicBezTo>
                  <a:pt x="4097972" y="108229"/>
                  <a:pt x="4131886" y="122717"/>
                  <a:pt x="4126556" y="111725"/>
                </a:cubicBezTo>
                <a:cubicBezTo>
                  <a:pt x="4150620" y="121653"/>
                  <a:pt x="4168222" y="102239"/>
                  <a:pt x="4187717" y="97496"/>
                </a:cubicBezTo>
                <a:cubicBezTo>
                  <a:pt x="4197248" y="102415"/>
                  <a:pt x="4207541" y="99960"/>
                  <a:pt x="4220826" y="95991"/>
                </a:cubicBezTo>
                <a:lnTo>
                  <a:pt x="4239014" y="90840"/>
                </a:lnTo>
                <a:lnTo>
                  <a:pt x="4246653" y="91360"/>
                </a:lnTo>
                <a:cubicBezTo>
                  <a:pt x="4255895" y="91263"/>
                  <a:pt x="4264334" y="90629"/>
                  <a:pt x="4271841" y="90188"/>
                </a:cubicBezTo>
                <a:lnTo>
                  <a:pt x="4286277" y="90173"/>
                </a:lnTo>
                <a:lnTo>
                  <a:pt x="4292025" y="90407"/>
                </a:lnTo>
                <a:lnTo>
                  <a:pt x="4304713" y="95673"/>
                </a:lnTo>
                <a:lnTo>
                  <a:pt x="4321285" y="93560"/>
                </a:lnTo>
                <a:lnTo>
                  <a:pt x="4339561" y="98806"/>
                </a:lnTo>
                <a:cubicBezTo>
                  <a:pt x="4340668" y="97273"/>
                  <a:pt x="4342159" y="95846"/>
                  <a:pt x="4343990" y="94576"/>
                </a:cubicBezTo>
                <a:lnTo>
                  <a:pt x="4358885" y="90264"/>
                </a:lnTo>
                <a:lnTo>
                  <a:pt x="4371648" y="95312"/>
                </a:lnTo>
                <a:cubicBezTo>
                  <a:pt x="4372251" y="86927"/>
                  <a:pt x="4386448" y="96257"/>
                  <a:pt x="4398380" y="98447"/>
                </a:cubicBezTo>
                <a:lnTo>
                  <a:pt x="4405729" y="97677"/>
                </a:lnTo>
                <a:lnTo>
                  <a:pt x="4431408" y="104311"/>
                </a:lnTo>
                <a:cubicBezTo>
                  <a:pt x="4445462" y="106988"/>
                  <a:pt x="4459011" y="108715"/>
                  <a:pt x="4472183" y="109916"/>
                </a:cubicBezTo>
                <a:lnTo>
                  <a:pt x="4518828" y="112600"/>
                </a:lnTo>
                <a:lnTo>
                  <a:pt x="4532040" y="117793"/>
                </a:lnTo>
                <a:cubicBezTo>
                  <a:pt x="4562193" y="123492"/>
                  <a:pt x="4598554" y="117583"/>
                  <a:pt x="4617778" y="130479"/>
                </a:cubicBezTo>
                <a:cubicBezTo>
                  <a:pt x="4626259" y="133024"/>
                  <a:pt x="4634242" y="134080"/>
                  <a:pt x="4641872" y="134207"/>
                </a:cubicBezTo>
                <a:lnTo>
                  <a:pt x="4662766" y="132438"/>
                </a:lnTo>
                <a:lnTo>
                  <a:pt x="4667770" y="127694"/>
                </a:lnTo>
                <a:lnTo>
                  <a:pt x="4681052" y="128947"/>
                </a:lnTo>
                <a:lnTo>
                  <a:pt x="4684624" y="128241"/>
                </a:lnTo>
                <a:cubicBezTo>
                  <a:pt x="4691441" y="126869"/>
                  <a:pt x="4698205" y="125683"/>
                  <a:pt x="4705061" y="125234"/>
                </a:cubicBezTo>
                <a:cubicBezTo>
                  <a:pt x="4701197" y="149124"/>
                  <a:pt x="4762747" y="125360"/>
                  <a:pt x="4747746" y="144617"/>
                </a:cubicBezTo>
                <a:cubicBezTo>
                  <a:pt x="4784752" y="146312"/>
                  <a:pt x="4823070" y="154053"/>
                  <a:pt x="4867014" y="164145"/>
                </a:cubicBezTo>
                <a:cubicBezTo>
                  <a:pt x="4928279" y="184021"/>
                  <a:pt x="4950439" y="160303"/>
                  <a:pt x="5001600" y="190239"/>
                </a:cubicBezTo>
                <a:cubicBezTo>
                  <a:pt x="5054087" y="196711"/>
                  <a:pt x="5076576" y="177858"/>
                  <a:pt x="5115965" y="186069"/>
                </a:cubicBezTo>
                <a:cubicBezTo>
                  <a:pt x="5141248" y="210877"/>
                  <a:pt x="5145689" y="221876"/>
                  <a:pt x="5193957" y="229364"/>
                </a:cubicBezTo>
                <a:cubicBezTo>
                  <a:pt x="5248620" y="235290"/>
                  <a:pt x="5221967" y="272312"/>
                  <a:pt x="5275907" y="263295"/>
                </a:cubicBezTo>
                <a:cubicBezTo>
                  <a:pt x="5278478" y="267074"/>
                  <a:pt x="5340662" y="273630"/>
                  <a:pt x="5344878" y="276360"/>
                </a:cubicBezTo>
                <a:lnTo>
                  <a:pt x="5413398" y="276235"/>
                </a:lnTo>
                <a:lnTo>
                  <a:pt x="5415629" y="275768"/>
                </a:lnTo>
                <a:cubicBezTo>
                  <a:pt x="5424792" y="275732"/>
                  <a:pt x="5429850" y="277347"/>
                  <a:pt x="5433078" y="279684"/>
                </a:cubicBezTo>
                <a:lnTo>
                  <a:pt x="5435759" y="283100"/>
                </a:lnTo>
                <a:lnTo>
                  <a:pt x="5447372" y="286587"/>
                </a:lnTo>
                <a:lnTo>
                  <a:pt x="5469289" y="295620"/>
                </a:lnTo>
                <a:lnTo>
                  <a:pt x="5508752" y="305753"/>
                </a:lnTo>
                <a:lnTo>
                  <a:pt x="5509657" y="304936"/>
                </a:lnTo>
                <a:cubicBezTo>
                  <a:pt x="5512470" y="303344"/>
                  <a:pt x="5516028" y="302619"/>
                  <a:pt x="5521245" y="303688"/>
                </a:cubicBezTo>
                <a:cubicBezTo>
                  <a:pt x="5535725" y="301391"/>
                  <a:pt x="5577993" y="291441"/>
                  <a:pt x="5596538" y="291153"/>
                </a:cubicBezTo>
                <a:cubicBezTo>
                  <a:pt x="5607932" y="295018"/>
                  <a:pt x="5619996" y="298677"/>
                  <a:pt x="5632514" y="301962"/>
                </a:cubicBezTo>
                <a:lnTo>
                  <a:pt x="5640005" y="303617"/>
                </a:lnTo>
                <a:lnTo>
                  <a:pt x="5640259" y="303435"/>
                </a:lnTo>
                <a:cubicBezTo>
                  <a:pt x="5642108" y="303337"/>
                  <a:pt x="5644653" y="303709"/>
                  <a:pt x="5648365" y="304754"/>
                </a:cubicBezTo>
                <a:lnTo>
                  <a:pt x="5653662" y="306635"/>
                </a:lnTo>
                <a:lnTo>
                  <a:pt x="5668196" y="309846"/>
                </a:lnTo>
                <a:lnTo>
                  <a:pt x="5673886" y="309526"/>
                </a:lnTo>
                <a:lnTo>
                  <a:pt x="5677139" y="307345"/>
                </a:lnTo>
                <a:lnTo>
                  <a:pt x="5708983" y="306674"/>
                </a:lnTo>
                <a:cubicBezTo>
                  <a:pt x="5728308" y="319040"/>
                  <a:pt x="5739318" y="309097"/>
                  <a:pt x="5773909" y="312061"/>
                </a:cubicBezTo>
                <a:cubicBezTo>
                  <a:pt x="5783376" y="321860"/>
                  <a:pt x="5795690" y="321672"/>
                  <a:pt x="5809500" y="318450"/>
                </a:cubicBezTo>
                <a:cubicBezTo>
                  <a:pt x="5839093" y="328324"/>
                  <a:pt x="5872263" y="326728"/>
                  <a:pt x="5908729" y="332335"/>
                </a:cubicBezTo>
                <a:cubicBezTo>
                  <a:pt x="5951727" y="334879"/>
                  <a:pt x="5963099" y="350288"/>
                  <a:pt x="5990524" y="350618"/>
                </a:cubicBezTo>
                <a:cubicBezTo>
                  <a:pt x="5991234" y="376742"/>
                  <a:pt x="6028592" y="335241"/>
                  <a:pt x="6029302" y="361365"/>
                </a:cubicBezTo>
                <a:lnTo>
                  <a:pt x="6086225" y="339621"/>
                </a:lnTo>
                <a:lnTo>
                  <a:pt x="6105063" y="347340"/>
                </a:lnTo>
                <a:cubicBezTo>
                  <a:pt x="6123220" y="350768"/>
                  <a:pt x="6176633" y="357519"/>
                  <a:pt x="6195166" y="360190"/>
                </a:cubicBezTo>
                <a:cubicBezTo>
                  <a:pt x="6208491" y="366896"/>
                  <a:pt x="6210739" y="378331"/>
                  <a:pt x="6216259" y="363365"/>
                </a:cubicBezTo>
                <a:cubicBezTo>
                  <a:pt x="6220943" y="365191"/>
                  <a:pt x="6224807" y="365077"/>
                  <a:pt x="6228331" y="364034"/>
                </a:cubicBezTo>
                <a:lnTo>
                  <a:pt x="6229602" y="363414"/>
                </a:lnTo>
                <a:lnTo>
                  <a:pt x="6258988" y="378660"/>
                </a:lnTo>
                <a:lnTo>
                  <a:pt x="6264106" y="379141"/>
                </a:lnTo>
                <a:lnTo>
                  <a:pt x="6281703" y="391054"/>
                </a:lnTo>
                <a:lnTo>
                  <a:pt x="6291622" y="396155"/>
                </a:lnTo>
                <a:lnTo>
                  <a:pt x="6292712" y="399771"/>
                </a:lnTo>
                <a:cubicBezTo>
                  <a:pt x="6294843" y="402467"/>
                  <a:pt x="6299119" y="404777"/>
                  <a:pt x="6308227" y="406196"/>
                </a:cubicBezTo>
                <a:lnTo>
                  <a:pt x="6328981" y="409495"/>
                </a:lnTo>
                <a:lnTo>
                  <a:pt x="6368693" y="417845"/>
                </a:lnTo>
                <a:cubicBezTo>
                  <a:pt x="6371618" y="421064"/>
                  <a:pt x="6413995" y="448260"/>
                  <a:pt x="6414811" y="452200"/>
                </a:cubicBezTo>
                <a:cubicBezTo>
                  <a:pt x="6472474" y="452324"/>
                  <a:pt x="6416366" y="454044"/>
                  <a:pt x="6467879" y="468248"/>
                </a:cubicBezTo>
                <a:cubicBezTo>
                  <a:pt x="6497136" y="485368"/>
                  <a:pt x="6544744" y="499929"/>
                  <a:pt x="6564351" y="537518"/>
                </a:cubicBezTo>
                <a:cubicBezTo>
                  <a:pt x="6600774" y="544284"/>
                  <a:pt x="6683084" y="572586"/>
                  <a:pt x="6711178" y="573610"/>
                </a:cubicBezTo>
                <a:cubicBezTo>
                  <a:pt x="6726278" y="581783"/>
                  <a:pt x="6766796" y="600843"/>
                  <a:pt x="6764036" y="588943"/>
                </a:cubicBezTo>
                <a:cubicBezTo>
                  <a:pt x="6830367" y="591215"/>
                  <a:pt x="6834546" y="616110"/>
                  <a:pt x="6858983" y="623723"/>
                </a:cubicBezTo>
                <a:cubicBezTo>
                  <a:pt x="6883420" y="631336"/>
                  <a:pt x="6874724" y="627173"/>
                  <a:pt x="6910661" y="634620"/>
                </a:cubicBezTo>
                <a:cubicBezTo>
                  <a:pt x="6886933" y="650238"/>
                  <a:pt x="6958918" y="637790"/>
                  <a:pt x="6944111" y="659502"/>
                </a:cubicBezTo>
                <a:cubicBezTo>
                  <a:pt x="6951121" y="660169"/>
                  <a:pt x="6958378" y="660132"/>
                  <a:pt x="6965771" y="659931"/>
                </a:cubicBezTo>
                <a:lnTo>
                  <a:pt x="6969639" y="659837"/>
                </a:lnTo>
                <a:lnTo>
                  <a:pt x="6982242" y="663112"/>
                </a:lnTo>
                <a:lnTo>
                  <a:pt x="6989387" y="659474"/>
                </a:lnTo>
                <a:lnTo>
                  <a:pt x="7010930" y="661134"/>
                </a:lnTo>
                <a:cubicBezTo>
                  <a:pt x="7018443" y="662461"/>
                  <a:pt x="7025878" y="664712"/>
                  <a:pt x="7033125" y="668436"/>
                </a:cubicBezTo>
                <a:cubicBezTo>
                  <a:pt x="7050655" y="688564"/>
                  <a:pt x="7113778" y="682286"/>
                  <a:pt x="7134461" y="708192"/>
                </a:cubicBezTo>
                <a:cubicBezTo>
                  <a:pt x="7143815" y="716210"/>
                  <a:pt x="7183449" y="731779"/>
                  <a:pt x="7197450" y="729094"/>
                </a:cubicBezTo>
                <a:cubicBezTo>
                  <a:pt x="7207053" y="731180"/>
                  <a:pt x="7214263" y="737074"/>
                  <a:pt x="7225084" y="732505"/>
                </a:cubicBezTo>
                <a:cubicBezTo>
                  <a:pt x="7239802" y="727692"/>
                  <a:pt x="7255247" y="750633"/>
                  <a:pt x="7261183" y="740313"/>
                </a:cubicBezTo>
                <a:cubicBezTo>
                  <a:pt x="7272476" y="756319"/>
                  <a:pt x="7306339" y="747471"/>
                  <a:pt x="7327760" y="750586"/>
                </a:cubicBezTo>
                <a:cubicBezTo>
                  <a:pt x="7334820" y="764783"/>
                  <a:pt x="7372804" y="757321"/>
                  <a:pt x="7412222" y="770487"/>
                </a:cubicBezTo>
                <a:cubicBezTo>
                  <a:pt x="7419482" y="786537"/>
                  <a:pt x="7438908" y="779230"/>
                  <a:pt x="7457904" y="804321"/>
                </a:cubicBezTo>
                <a:cubicBezTo>
                  <a:pt x="7460334" y="803523"/>
                  <a:pt x="7462991" y="802942"/>
                  <a:pt x="7465795" y="802598"/>
                </a:cubicBezTo>
                <a:cubicBezTo>
                  <a:pt x="7482080" y="800599"/>
                  <a:pt x="7499653" y="806831"/>
                  <a:pt x="7505046" y="816517"/>
                </a:cubicBezTo>
                <a:cubicBezTo>
                  <a:pt x="7538417" y="853074"/>
                  <a:pt x="7584173" y="869067"/>
                  <a:pt x="7623220" y="888520"/>
                </a:cubicBezTo>
                <a:cubicBezTo>
                  <a:pt x="7669184" y="908475"/>
                  <a:pt x="7655844" y="875556"/>
                  <a:pt x="7700458" y="915079"/>
                </a:cubicBezTo>
                <a:cubicBezTo>
                  <a:pt x="7713299" y="910096"/>
                  <a:pt x="7721213" y="912537"/>
                  <a:pt x="7730988" y="920756"/>
                </a:cubicBezTo>
                <a:cubicBezTo>
                  <a:pt x="7753798" y="929904"/>
                  <a:pt x="7768001" y="910742"/>
                  <a:pt x="7781942" y="930503"/>
                </a:cubicBezTo>
                <a:cubicBezTo>
                  <a:pt x="7786314" y="919014"/>
                  <a:pt x="7829555" y="942839"/>
                  <a:pt x="7827704" y="928558"/>
                </a:cubicBezTo>
                <a:cubicBezTo>
                  <a:pt x="7849394" y="934107"/>
                  <a:pt x="7886324" y="955931"/>
                  <a:pt x="7912084" y="963800"/>
                </a:cubicBezTo>
                <a:cubicBezTo>
                  <a:pt x="7931225" y="978091"/>
                  <a:pt x="7944890" y="969299"/>
                  <a:pt x="7982264" y="975773"/>
                </a:cubicBezTo>
                <a:lnTo>
                  <a:pt x="7991272" y="981104"/>
                </a:lnTo>
                <a:lnTo>
                  <a:pt x="8079795" y="982983"/>
                </a:lnTo>
                <a:cubicBezTo>
                  <a:pt x="8106396" y="984534"/>
                  <a:pt x="8123279" y="987466"/>
                  <a:pt x="8150881" y="990411"/>
                </a:cubicBezTo>
                <a:cubicBezTo>
                  <a:pt x="8155184" y="995435"/>
                  <a:pt x="8170794" y="995512"/>
                  <a:pt x="8172106" y="990512"/>
                </a:cubicBezTo>
                <a:cubicBezTo>
                  <a:pt x="8178349" y="993790"/>
                  <a:pt x="8190057" y="1007072"/>
                  <a:pt x="8196076" y="1000078"/>
                </a:cubicBezTo>
                <a:cubicBezTo>
                  <a:pt x="8214144" y="1004259"/>
                  <a:pt x="8231408" y="1009730"/>
                  <a:pt x="8247463" y="1016332"/>
                </a:cubicBezTo>
                <a:lnTo>
                  <a:pt x="8279272" y="1032921"/>
                </a:lnTo>
                <a:lnTo>
                  <a:pt x="8289611" y="1028630"/>
                </a:lnTo>
                <a:cubicBezTo>
                  <a:pt x="8296281" y="1026812"/>
                  <a:pt x="8303468" y="1026422"/>
                  <a:pt x="8311483" y="1029399"/>
                </a:cubicBezTo>
                <a:cubicBezTo>
                  <a:pt x="8353073" y="1061234"/>
                  <a:pt x="8320764" y="1016490"/>
                  <a:pt x="8399489" y="1048562"/>
                </a:cubicBezTo>
                <a:cubicBezTo>
                  <a:pt x="8402160" y="1052480"/>
                  <a:pt x="8414285" y="1053290"/>
                  <a:pt x="8415973" y="1049660"/>
                </a:cubicBezTo>
                <a:cubicBezTo>
                  <a:pt x="8420389" y="1052382"/>
                  <a:pt x="8427708" y="1062757"/>
                  <a:pt x="8433326" y="1057881"/>
                </a:cubicBezTo>
                <a:cubicBezTo>
                  <a:pt x="8460295" y="1065796"/>
                  <a:pt x="8484063" y="1077374"/>
                  <a:pt x="8502328" y="1091498"/>
                </a:cubicBezTo>
                <a:cubicBezTo>
                  <a:pt x="8531547" y="1095185"/>
                  <a:pt x="8534164" y="1100958"/>
                  <a:pt x="8534346" y="1106980"/>
                </a:cubicBezTo>
                <a:cubicBezTo>
                  <a:pt x="8534557" y="1108274"/>
                  <a:pt x="8534769" y="1109567"/>
                  <a:pt x="8534980" y="1110861"/>
                </a:cubicBezTo>
                <a:lnTo>
                  <a:pt x="8544104" y="1108406"/>
                </a:lnTo>
                <a:cubicBezTo>
                  <a:pt x="8553358" y="1107980"/>
                  <a:pt x="8560970" y="1111788"/>
                  <a:pt x="8567742" y="1117590"/>
                </a:cubicBezTo>
                <a:lnTo>
                  <a:pt x="8633779" y="1139226"/>
                </a:lnTo>
                <a:cubicBezTo>
                  <a:pt x="8631667" y="1160202"/>
                  <a:pt x="8667456" y="1147793"/>
                  <a:pt x="8676965" y="1156949"/>
                </a:cubicBezTo>
                <a:cubicBezTo>
                  <a:pt x="8686287" y="1153629"/>
                  <a:pt x="8693306" y="1154163"/>
                  <a:pt x="8698944" y="1156939"/>
                </a:cubicBezTo>
                <a:lnTo>
                  <a:pt x="8751897" y="1190886"/>
                </a:lnTo>
                <a:cubicBezTo>
                  <a:pt x="8774451" y="1199167"/>
                  <a:pt x="8817274" y="1202653"/>
                  <a:pt x="8834270" y="1206624"/>
                </a:cubicBezTo>
                <a:lnTo>
                  <a:pt x="8853872" y="1214714"/>
                </a:lnTo>
                <a:lnTo>
                  <a:pt x="8861901" y="1211375"/>
                </a:lnTo>
                <a:lnTo>
                  <a:pt x="8874168" y="1213967"/>
                </a:lnTo>
                <a:lnTo>
                  <a:pt x="8871123" y="1221160"/>
                </a:lnTo>
                <a:lnTo>
                  <a:pt x="8903537" y="1230588"/>
                </a:lnTo>
                <a:cubicBezTo>
                  <a:pt x="8927391" y="1238223"/>
                  <a:pt x="8944740" y="1247326"/>
                  <a:pt x="8933767" y="1263368"/>
                </a:cubicBezTo>
                <a:cubicBezTo>
                  <a:pt x="8934120" y="1285491"/>
                  <a:pt x="8996547" y="1266466"/>
                  <a:pt x="8985765" y="1287664"/>
                </a:cubicBezTo>
                <a:cubicBezTo>
                  <a:pt x="9013243" y="1278923"/>
                  <a:pt x="9037732" y="1309948"/>
                  <a:pt x="9071444" y="1317305"/>
                </a:cubicBezTo>
                <a:cubicBezTo>
                  <a:pt x="9072853" y="1328357"/>
                  <a:pt x="9080775" y="1329726"/>
                  <a:pt x="9096711" y="1327777"/>
                </a:cubicBezTo>
                <a:cubicBezTo>
                  <a:pt x="9206252" y="1348526"/>
                  <a:pt x="9301825" y="1489393"/>
                  <a:pt x="9338853" y="1448046"/>
                </a:cubicBezTo>
                <a:cubicBezTo>
                  <a:pt x="9364628" y="1453029"/>
                  <a:pt x="9440704" y="1458325"/>
                  <a:pt x="9520814" y="1449827"/>
                </a:cubicBezTo>
                <a:cubicBezTo>
                  <a:pt x="9536849" y="1478455"/>
                  <a:pt x="9672877" y="1480312"/>
                  <a:pt x="9702271" y="1488553"/>
                </a:cubicBezTo>
                <a:cubicBezTo>
                  <a:pt x="9702279" y="1504784"/>
                  <a:pt x="9757099" y="1502097"/>
                  <a:pt x="9744273" y="1523512"/>
                </a:cubicBezTo>
                <a:cubicBezTo>
                  <a:pt x="9746944" y="1534160"/>
                  <a:pt x="9761818" y="1537070"/>
                  <a:pt x="9771903" y="1530034"/>
                </a:cubicBezTo>
                <a:cubicBezTo>
                  <a:pt x="9788959" y="1535562"/>
                  <a:pt x="9795727" y="1548881"/>
                  <a:pt x="9818565" y="1538545"/>
                </a:cubicBezTo>
                <a:cubicBezTo>
                  <a:pt x="9842216" y="1545630"/>
                  <a:pt x="9854597" y="1583514"/>
                  <a:pt x="9882202" y="1565888"/>
                </a:cubicBezTo>
                <a:cubicBezTo>
                  <a:pt x="9890497" y="1603508"/>
                  <a:pt x="9975093" y="1584109"/>
                  <a:pt x="10022025" y="1599696"/>
                </a:cubicBezTo>
                <a:cubicBezTo>
                  <a:pt x="10087599" y="1644100"/>
                  <a:pt x="10182002" y="1632879"/>
                  <a:pt x="10220406" y="1677005"/>
                </a:cubicBezTo>
                <a:lnTo>
                  <a:pt x="10232859" y="1699043"/>
                </a:lnTo>
                <a:lnTo>
                  <a:pt x="0" y="1699043"/>
                </a:lnTo>
                <a:lnTo>
                  <a:pt x="0" y="21828"/>
                </a:lnTo>
                <a:lnTo>
                  <a:pt x="8097" y="24355"/>
                </a:lnTo>
                <a:cubicBezTo>
                  <a:pt x="43947" y="29235"/>
                  <a:pt x="34752" y="21899"/>
                  <a:pt x="77128" y="6867"/>
                </a:cubicBezTo>
                <a:cubicBezTo>
                  <a:pt x="120709" y="7920"/>
                  <a:pt x="146704" y="-7760"/>
                  <a:pt x="188338" y="5079"/>
                </a:cubicBezTo>
                <a:cubicBezTo>
                  <a:pt x="229133" y="5993"/>
                  <a:pt x="263614" y="138"/>
                  <a:pt x="298809" y="6198"/>
                </a:cubicBezTo>
                <a:cubicBezTo>
                  <a:pt x="312163" y="1206"/>
                  <a:pt x="325122" y="-563"/>
                  <a:pt x="338985" y="8006"/>
                </a:cubicBezTo>
                <a:cubicBezTo>
                  <a:pt x="376758" y="6523"/>
                  <a:pt x="384512" y="-4822"/>
                  <a:pt x="409815" y="5045"/>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E8ABDB3E-6BBA-4B4D-827A-AED9F3FCE3BE}"/>
              </a:ext>
            </a:extLst>
          </p:cNvPr>
          <p:cNvSpPr>
            <a:spLocks noGrp="1"/>
          </p:cNvSpPr>
          <p:nvPr>
            <p:ph type="title"/>
          </p:nvPr>
        </p:nvSpPr>
        <p:spPr>
          <a:xfrm>
            <a:off x="516482" y="5910583"/>
            <a:ext cx="6970985" cy="667638"/>
          </a:xfrm>
        </p:spPr>
        <p:txBody>
          <a:bodyPr vert="horz" lIns="91440" tIns="45720" rIns="91440" bIns="45720" rtlCol="0" anchor="t">
            <a:normAutofit fontScale="90000"/>
          </a:bodyPr>
          <a:lstStyle/>
          <a:p>
            <a:pPr>
              <a:lnSpc>
                <a:spcPct val="100000"/>
              </a:lnSpc>
            </a:pPr>
            <a:r>
              <a:rPr lang="en-US" sz="2200" spc="160" dirty="0"/>
              <a:t>Our‘ghosts’2018</a:t>
            </a:r>
            <a:br>
              <a:rPr lang="en-US" sz="1800" spc="160" dirty="0"/>
            </a:br>
            <a:endParaRPr lang="en-US" sz="1800" cap="all" spc="600" dirty="0"/>
          </a:p>
        </p:txBody>
      </p:sp>
    </p:spTree>
    <p:extLst>
      <p:ext uri="{BB962C8B-B14F-4D97-AF65-F5344CB8AC3E}">
        <p14:creationId xmlns:p14="http://schemas.microsoft.com/office/powerpoint/2010/main" val="1693408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E923E-AB93-429E-9BC5-C0F4D7429489}"/>
              </a:ext>
            </a:extLst>
          </p:cNvPr>
          <p:cNvSpPr>
            <a:spLocks noGrp="1"/>
          </p:cNvSpPr>
          <p:nvPr>
            <p:ph type="title"/>
          </p:nvPr>
        </p:nvSpPr>
        <p:spPr>
          <a:xfrm>
            <a:off x="1050879" y="609601"/>
            <a:ext cx="4476464" cy="1216024"/>
          </a:xfrm>
        </p:spPr>
        <p:txBody>
          <a:bodyPr>
            <a:normAutofit/>
          </a:bodyPr>
          <a:lstStyle/>
          <a:p>
            <a:r>
              <a:rPr lang="en-AU" sz="2000" dirty="0"/>
              <a:t>Tourism and Bridgetown</a:t>
            </a:r>
          </a:p>
        </p:txBody>
      </p:sp>
      <p:sp>
        <p:nvSpPr>
          <p:cNvPr id="9" name="Content Placeholder 8">
            <a:extLst>
              <a:ext uri="{FF2B5EF4-FFF2-40B4-BE49-F238E27FC236}">
                <a16:creationId xmlns:a16="http://schemas.microsoft.com/office/drawing/2014/main" id="{58095FB0-8DA7-4EEF-AAF0-61FC181A8417}"/>
              </a:ext>
            </a:extLst>
          </p:cNvPr>
          <p:cNvSpPr>
            <a:spLocks noGrp="1"/>
          </p:cNvSpPr>
          <p:nvPr>
            <p:ph idx="1"/>
          </p:nvPr>
        </p:nvSpPr>
        <p:spPr>
          <a:xfrm>
            <a:off x="1050879" y="2163685"/>
            <a:ext cx="3875963" cy="4107020"/>
          </a:xfrm>
        </p:spPr>
        <p:txBody>
          <a:bodyPr>
            <a:normAutofit/>
          </a:bodyPr>
          <a:lstStyle/>
          <a:p>
            <a:pPr marL="0" indent="0">
              <a:buNone/>
            </a:pPr>
            <a:r>
              <a:rPr lang="en-US" dirty="0"/>
              <a:t>We were hopeful of maybe 20 people.</a:t>
            </a:r>
          </a:p>
          <a:p>
            <a:pPr marL="0" indent="0">
              <a:buNone/>
            </a:pPr>
            <a:endParaRPr lang="en-US" dirty="0"/>
          </a:p>
          <a:p>
            <a:pPr marL="0" indent="0">
              <a:buNone/>
            </a:pPr>
            <a:r>
              <a:rPr lang="en-US" dirty="0"/>
              <a:t>55 turned up the first night and 80 the second night.</a:t>
            </a:r>
          </a:p>
          <a:p>
            <a:pPr marL="0" indent="0">
              <a:buNone/>
            </a:pPr>
            <a:r>
              <a:rPr lang="en-US" dirty="0"/>
              <a:t>It was a nightmare!</a:t>
            </a:r>
          </a:p>
          <a:p>
            <a:pPr marL="0" indent="0">
              <a:buNone/>
            </a:pPr>
            <a:endParaRPr lang="en-US" dirty="0"/>
          </a:p>
          <a:p>
            <a:pPr marL="0" indent="0">
              <a:buNone/>
            </a:pPr>
            <a:r>
              <a:rPr lang="en-US" sz="1400" dirty="0"/>
              <a:t>Ref: BHS 95-294 Doust brothers &amp; friends</a:t>
            </a:r>
          </a:p>
          <a:p>
            <a:pPr marL="0" indent="0">
              <a:buNone/>
            </a:pPr>
            <a:endParaRPr lang="en-US" dirty="0"/>
          </a:p>
        </p:txBody>
      </p:sp>
      <p:pic>
        <p:nvPicPr>
          <p:cNvPr id="5" name="Content Placeholder 4">
            <a:extLst>
              <a:ext uri="{FF2B5EF4-FFF2-40B4-BE49-F238E27FC236}">
                <a16:creationId xmlns:a16="http://schemas.microsoft.com/office/drawing/2014/main" id="{86450C66-D357-4125-8FBD-BCB725372D7B}"/>
              </a:ext>
            </a:extLst>
          </p:cNvPr>
          <p:cNvPicPr>
            <a:picLocks noChangeAspect="1"/>
          </p:cNvPicPr>
          <p:nvPr/>
        </p:nvPicPr>
        <p:blipFill>
          <a:blip r:embed="rId2">
            <a:extLst>
              <a:ext uri="{28A0092B-C50C-407E-A947-70E740481C1C}">
                <a14:useLocalDpi xmlns:a14="http://schemas.microsoft.com/office/drawing/2010/main" val="0"/>
              </a:ext>
            </a:extLst>
          </a:blip>
          <a:srcRect l="15654" r="15654"/>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3307771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E923E-AB93-429E-9BC5-C0F4D7429489}"/>
              </a:ext>
            </a:extLst>
          </p:cNvPr>
          <p:cNvSpPr>
            <a:spLocks noGrp="1"/>
          </p:cNvSpPr>
          <p:nvPr>
            <p:ph type="title"/>
          </p:nvPr>
        </p:nvSpPr>
        <p:spPr>
          <a:xfrm>
            <a:off x="1050879" y="609601"/>
            <a:ext cx="4476464" cy="1216024"/>
          </a:xfrm>
        </p:spPr>
        <p:txBody>
          <a:bodyPr>
            <a:normAutofit/>
          </a:bodyPr>
          <a:lstStyle/>
          <a:p>
            <a:r>
              <a:rPr lang="en-AU" sz="2000" dirty="0"/>
              <a:t>Tourism and Bridgetown</a:t>
            </a:r>
          </a:p>
        </p:txBody>
      </p:sp>
      <p:sp>
        <p:nvSpPr>
          <p:cNvPr id="9" name="Content Placeholder 8">
            <a:extLst>
              <a:ext uri="{FF2B5EF4-FFF2-40B4-BE49-F238E27FC236}">
                <a16:creationId xmlns:a16="http://schemas.microsoft.com/office/drawing/2014/main" id="{58095FB0-8DA7-4EEF-AAF0-61FC181A8417}"/>
              </a:ext>
            </a:extLst>
          </p:cNvPr>
          <p:cNvSpPr>
            <a:spLocks noGrp="1"/>
          </p:cNvSpPr>
          <p:nvPr>
            <p:ph idx="1"/>
          </p:nvPr>
        </p:nvSpPr>
        <p:spPr>
          <a:xfrm>
            <a:off x="1050879" y="1537855"/>
            <a:ext cx="3875963" cy="4732850"/>
          </a:xfrm>
        </p:spPr>
        <p:txBody>
          <a:bodyPr>
            <a:normAutofit fontScale="92500" lnSpcReduction="20000"/>
          </a:bodyPr>
          <a:lstStyle/>
          <a:p>
            <a:pPr marL="0" indent="0">
              <a:buNone/>
            </a:pPr>
            <a:r>
              <a:rPr lang="en-US" dirty="0"/>
              <a:t>From that auspicious beginning we now conduct ghost walks, private tours and school groups into the history of Bridgetown, and it is a major money spinner for BHS. </a:t>
            </a:r>
          </a:p>
          <a:p>
            <a:pPr marL="0" indent="0">
              <a:buNone/>
            </a:pPr>
            <a:r>
              <a:rPr lang="en-US" dirty="0"/>
              <a:t>Last winter (because of COVID) we had great success with cemetery walks instead of ghost walks.</a:t>
            </a:r>
          </a:p>
          <a:p>
            <a:pPr marL="0" indent="0">
              <a:buNone/>
            </a:pPr>
            <a:endParaRPr lang="en-US" dirty="0"/>
          </a:p>
          <a:p>
            <a:pPr marL="0" indent="0">
              <a:buNone/>
            </a:pPr>
            <a:r>
              <a:rPr lang="en-US" sz="1400" dirty="0"/>
              <a:t>Ref: BHS 95-20 Major Whittell, founder of an historical society in Bridgetown c.1947</a:t>
            </a:r>
          </a:p>
          <a:p>
            <a:pPr marL="0" indent="0">
              <a:buNone/>
            </a:pPr>
            <a:endParaRPr lang="en-US" dirty="0"/>
          </a:p>
        </p:txBody>
      </p:sp>
      <p:pic>
        <p:nvPicPr>
          <p:cNvPr id="5" name="Content Placeholder 4">
            <a:extLst>
              <a:ext uri="{FF2B5EF4-FFF2-40B4-BE49-F238E27FC236}">
                <a16:creationId xmlns:a16="http://schemas.microsoft.com/office/drawing/2014/main" id="{86450C66-D357-4125-8FBD-BCB725372D7B}"/>
              </a:ext>
            </a:extLst>
          </p:cNvPr>
          <p:cNvPicPr>
            <a:picLocks noChangeAspect="1"/>
          </p:cNvPicPr>
          <p:nvPr/>
        </p:nvPicPr>
        <p:blipFill>
          <a:blip r:embed="rId2">
            <a:extLst>
              <a:ext uri="{28A0092B-C50C-407E-A947-70E740481C1C}">
                <a14:useLocalDpi xmlns:a14="http://schemas.microsoft.com/office/drawing/2010/main" val="0"/>
              </a:ext>
            </a:extLst>
          </a:blip>
          <a:srcRect t="8007" b="8007"/>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2514988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65">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67">
            <a:extLst>
              <a:ext uri="{FF2B5EF4-FFF2-40B4-BE49-F238E27FC236}">
                <a16:creationId xmlns:a16="http://schemas.microsoft.com/office/drawing/2014/main" id="{BAB0BC72-1C3A-421F-AB0A-D480DA93F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28763" cy="6858000"/>
          </a:xfrm>
          <a:custGeom>
            <a:avLst/>
            <a:gdLst>
              <a:gd name="connsiteX0" fmla="*/ 0 w 7228763"/>
              <a:gd name="connsiteY0" fmla="*/ 0 h 6858000"/>
              <a:gd name="connsiteX1" fmla="*/ 501961 w 7228763"/>
              <a:gd name="connsiteY1" fmla="*/ 0 h 6858000"/>
              <a:gd name="connsiteX2" fmla="*/ 723901 w 7228763"/>
              <a:gd name="connsiteY2" fmla="*/ 0 h 6858000"/>
              <a:gd name="connsiteX3" fmla="*/ 7228583 w 7228763"/>
              <a:gd name="connsiteY3" fmla="*/ 0 h 6858000"/>
              <a:gd name="connsiteX4" fmla="*/ 7228763 w 7228763"/>
              <a:gd name="connsiteY4" fmla="*/ 1 h 6858000"/>
              <a:gd name="connsiteX5" fmla="*/ 7221350 w 7228763"/>
              <a:gd name="connsiteY5" fmla="*/ 30700 h 6858000"/>
              <a:gd name="connsiteX6" fmla="*/ 7199900 w 7228763"/>
              <a:gd name="connsiteY6" fmla="*/ 310025 h 6858000"/>
              <a:gd name="connsiteX7" fmla="*/ 7214938 w 7228763"/>
              <a:gd name="connsiteY7" fmla="*/ 443960 h 6858000"/>
              <a:gd name="connsiteX8" fmla="*/ 7174238 w 7228763"/>
              <a:gd name="connsiteY8" fmla="*/ 642659 h 6858000"/>
              <a:gd name="connsiteX9" fmla="*/ 7166213 w 7228763"/>
              <a:gd name="connsiteY9" fmla="*/ 673307 h 6858000"/>
              <a:gd name="connsiteX10" fmla="*/ 7128963 w 7228763"/>
              <a:gd name="connsiteY10" fmla="*/ 839641 h 6858000"/>
              <a:gd name="connsiteX11" fmla="*/ 7066183 w 7228763"/>
              <a:gd name="connsiteY11" fmla="*/ 958357 h 6858000"/>
              <a:gd name="connsiteX12" fmla="*/ 7070620 w 7228763"/>
              <a:gd name="connsiteY12" fmla="*/ 963398 h 6858000"/>
              <a:gd name="connsiteX13" fmla="*/ 7022851 w 7228763"/>
              <a:gd name="connsiteY13" fmla="*/ 1117169 h 6858000"/>
              <a:gd name="connsiteX14" fmla="*/ 7019920 w 7228763"/>
              <a:gd name="connsiteY14" fmla="*/ 1144352 h 6858000"/>
              <a:gd name="connsiteX15" fmla="*/ 7021476 w 7228763"/>
              <a:gd name="connsiteY15" fmla="*/ 1164484 h 6858000"/>
              <a:gd name="connsiteX16" fmla="*/ 7005576 w 7228763"/>
              <a:gd name="connsiteY16" fmla="*/ 1213829 h 6858000"/>
              <a:gd name="connsiteX17" fmla="*/ 6970919 w 7228763"/>
              <a:gd name="connsiteY17" fmla="*/ 1294823 h 6858000"/>
              <a:gd name="connsiteX18" fmla="*/ 6965413 w 7228763"/>
              <a:gd name="connsiteY18" fmla="*/ 1312193 h 6858000"/>
              <a:gd name="connsiteX19" fmla="*/ 6968106 w 7228763"/>
              <a:gd name="connsiteY19" fmla="*/ 1327626 h 6858000"/>
              <a:gd name="connsiteX20" fmla="*/ 6975202 w 7228763"/>
              <a:gd name="connsiteY20" fmla="*/ 1331644 h 6858000"/>
              <a:gd name="connsiteX21" fmla="*/ 6973366 w 7228763"/>
              <a:gd name="connsiteY21" fmla="*/ 1341276 h 6858000"/>
              <a:gd name="connsiteX22" fmla="*/ 6974428 w 7228763"/>
              <a:gd name="connsiteY22" fmla="*/ 1343945 h 6858000"/>
              <a:gd name="connsiteX23" fmla="*/ 6978971 w 7228763"/>
              <a:gd name="connsiteY23" fmla="*/ 1359134 h 6858000"/>
              <a:gd name="connsiteX24" fmla="*/ 6946335 w 7228763"/>
              <a:gd name="connsiteY24" fmla="*/ 1427803 h 6858000"/>
              <a:gd name="connsiteX25" fmla="*/ 6907208 w 7228763"/>
              <a:gd name="connsiteY25" fmla="*/ 1540278 h 6858000"/>
              <a:gd name="connsiteX26" fmla="*/ 6901698 w 7228763"/>
              <a:gd name="connsiteY26" fmla="*/ 1547262 h 6858000"/>
              <a:gd name="connsiteX27" fmla="*/ 6902877 w 7228763"/>
              <a:gd name="connsiteY27" fmla="*/ 1577056 h 6858000"/>
              <a:gd name="connsiteX28" fmla="*/ 6904067 w 7228763"/>
              <a:gd name="connsiteY28" fmla="*/ 1595898 h 6858000"/>
              <a:gd name="connsiteX29" fmla="*/ 6891817 w 7228763"/>
              <a:gd name="connsiteY29" fmla="*/ 1703726 h 6858000"/>
              <a:gd name="connsiteX30" fmla="*/ 6898520 w 7228763"/>
              <a:gd name="connsiteY30" fmla="*/ 1809535 h 6858000"/>
              <a:gd name="connsiteX31" fmla="*/ 6897783 w 7228763"/>
              <a:gd name="connsiteY31" fmla="*/ 2018310 h 6858000"/>
              <a:gd name="connsiteX32" fmla="*/ 6887647 w 7228763"/>
              <a:gd name="connsiteY32" fmla="*/ 2071355 h 6858000"/>
              <a:gd name="connsiteX33" fmla="*/ 6888952 w 7228763"/>
              <a:gd name="connsiteY33" fmla="*/ 2141166 h 6858000"/>
              <a:gd name="connsiteX34" fmla="*/ 6887101 w 7228763"/>
              <a:gd name="connsiteY34" fmla="*/ 2154548 h 6858000"/>
              <a:gd name="connsiteX35" fmla="*/ 6880519 w 7228763"/>
              <a:gd name="connsiteY35" fmla="*/ 2158153 h 6858000"/>
              <a:gd name="connsiteX36" fmla="*/ 6873389 w 7228763"/>
              <a:gd name="connsiteY36" fmla="*/ 2178174 h 6858000"/>
              <a:gd name="connsiteX37" fmla="*/ 6871679 w 7228763"/>
              <a:gd name="connsiteY37" fmla="*/ 2202858 h 6858000"/>
              <a:gd name="connsiteX38" fmla="*/ 6870321 w 7228763"/>
              <a:gd name="connsiteY38" fmla="*/ 2320214 h 6858000"/>
              <a:gd name="connsiteX39" fmla="*/ 6857787 w 7228763"/>
              <a:gd name="connsiteY39" fmla="*/ 2417011 h 6858000"/>
              <a:gd name="connsiteX40" fmla="*/ 6850905 w 7228763"/>
              <a:gd name="connsiteY40" fmla="*/ 2454207 h 6858000"/>
              <a:gd name="connsiteX41" fmla="*/ 6848900 w 7228763"/>
              <a:gd name="connsiteY41" fmla="*/ 2487203 h 6858000"/>
              <a:gd name="connsiteX42" fmla="*/ 6837487 w 7228763"/>
              <a:gd name="connsiteY42" fmla="*/ 2512282 h 6858000"/>
              <a:gd name="connsiteX43" fmla="*/ 6838494 w 7228763"/>
              <a:gd name="connsiteY43" fmla="*/ 2514318 h 6858000"/>
              <a:gd name="connsiteX44" fmla="*/ 6863982 w 7228763"/>
              <a:gd name="connsiteY44" fmla="*/ 2574334 h 6858000"/>
              <a:gd name="connsiteX45" fmla="*/ 6862893 w 7228763"/>
              <a:gd name="connsiteY45" fmla="*/ 2579877 h 6858000"/>
              <a:gd name="connsiteX46" fmla="*/ 6863047 w 7228763"/>
              <a:gd name="connsiteY46" fmla="*/ 2608928 h 6858000"/>
              <a:gd name="connsiteX47" fmla="*/ 6862462 w 7228763"/>
              <a:gd name="connsiteY47" fmla="*/ 2613111 h 6858000"/>
              <a:gd name="connsiteX48" fmla="*/ 6854084 w 7228763"/>
              <a:gd name="connsiteY48" fmla="*/ 2621996 h 6858000"/>
              <a:gd name="connsiteX49" fmla="*/ 6856559 w 7228763"/>
              <a:gd name="connsiteY49" fmla="*/ 2634265 h 6858000"/>
              <a:gd name="connsiteX50" fmla="*/ 6847985 w 7228763"/>
              <a:gd name="connsiteY50" fmla="*/ 2647237 h 6858000"/>
              <a:gd name="connsiteX51" fmla="*/ 6854115 w 7228763"/>
              <a:gd name="connsiteY51" fmla="*/ 2650786 h 6858000"/>
              <a:gd name="connsiteX52" fmla="*/ 6859942 w 7228763"/>
              <a:gd name="connsiteY52" fmla="*/ 2661993 h 6858000"/>
              <a:gd name="connsiteX53" fmla="*/ 6851884 w 7228763"/>
              <a:gd name="connsiteY53" fmla="*/ 2670949 h 6858000"/>
              <a:gd name="connsiteX54" fmla="*/ 6846115 w 7228763"/>
              <a:gd name="connsiteY54" fmla="*/ 2690255 h 6858000"/>
              <a:gd name="connsiteX55" fmla="*/ 6846964 w 7228763"/>
              <a:gd name="connsiteY55" fmla="*/ 2695683 h 6858000"/>
              <a:gd name="connsiteX56" fmla="*/ 6836011 w 7228763"/>
              <a:gd name="connsiteY56" fmla="*/ 2713964 h 6858000"/>
              <a:gd name="connsiteX57" fmla="*/ 6830478 w 7228763"/>
              <a:gd name="connsiteY57" fmla="*/ 2730175 h 6858000"/>
              <a:gd name="connsiteX58" fmla="*/ 6841091 w 7228763"/>
              <a:gd name="connsiteY58" fmla="*/ 2763497 h 6858000"/>
              <a:gd name="connsiteX59" fmla="*/ 6803520 w 7228763"/>
              <a:gd name="connsiteY59" fmla="*/ 3051539 h 6858000"/>
              <a:gd name="connsiteX60" fmla="*/ 6733280 w 7228763"/>
              <a:gd name="connsiteY60" fmla="*/ 3335396 h 6858000"/>
              <a:gd name="connsiteX61" fmla="*/ 6735884 w 7228763"/>
              <a:gd name="connsiteY61" fmla="*/ 3456509 h 6858000"/>
              <a:gd name="connsiteX62" fmla="*/ 6715764 w 7228763"/>
              <a:gd name="connsiteY62" fmla="*/ 3531827 h 6858000"/>
              <a:gd name="connsiteX63" fmla="*/ 6730329 w 7228763"/>
              <a:gd name="connsiteY63" fmla="*/ 3570877 h 6858000"/>
              <a:gd name="connsiteX64" fmla="*/ 6727426 w 7228763"/>
              <a:gd name="connsiteY64" fmla="*/ 3583849 h 6858000"/>
              <a:gd name="connsiteX65" fmla="*/ 6718706 w 7228763"/>
              <a:gd name="connsiteY65" fmla="*/ 3592763 h 6858000"/>
              <a:gd name="connsiteX66" fmla="*/ 6693350 w 7228763"/>
              <a:gd name="connsiteY66" fmla="*/ 3653485 h 6858000"/>
              <a:gd name="connsiteX67" fmla="*/ 6685983 w 7228763"/>
              <a:gd name="connsiteY67" fmla="*/ 3670528 h 6858000"/>
              <a:gd name="connsiteX68" fmla="*/ 6687033 w 7228763"/>
              <a:gd name="connsiteY68" fmla="*/ 3685990 h 6858000"/>
              <a:gd name="connsiteX69" fmla="*/ 6693711 w 7228763"/>
              <a:gd name="connsiteY69" fmla="*/ 3690283 h 6858000"/>
              <a:gd name="connsiteX70" fmla="*/ 6690843 w 7228763"/>
              <a:gd name="connsiteY70" fmla="*/ 3699787 h 6858000"/>
              <a:gd name="connsiteX71" fmla="*/ 6691624 w 7228763"/>
              <a:gd name="connsiteY71" fmla="*/ 3702486 h 6858000"/>
              <a:gd name="connsiteX72" fmla="*/ 6694549 w 7228763"/>
              <a:gd name="connsiteY72" fmla="*/ 3717784 h 6858000"/>
              <a:gd name="connsiteX73" fmla="*/ 6662489 w 7228763"/>
              <a:gd name="connsiteY73" fmla="*/ 3746229 h 6858000"/>
              <a:gd name="connsiteX74" fmla="*/ 6575429 w 7228763"/>
              <a:gd name="connsiteY74" fmla="*/ 3924910 h 6858000"/>
              <a:gd name="connsiteX75" fmla="*/ 6538994 w 7228763"/>
              <a:gd name="connsiteY75" fmla="*/ 3989353 h 6858000"/>
              <a:gd name="connsiteX76" fmla="*/ 6535698 w 7228763"/>
              <a:gd name="connsiteY76" fmla="*/ 4033899 h 6858000"/>
              <a:gd name="connsiteX77" fmla="*/ 6527053 w 7228763"/>
              <a:gd name="connsiteY77" fmla="*/ 4142250 h 6858000"/>
              <a:gd name="connsiteX78" fmla="*/ 6501843 w 7228763"/>
              <a:gd name="connsiteY78" fmla="*/ 4329442 h 6858000"/>
              <a:gd name="connsiteX79" fmla="*/ 6489841 w 7228763"/>
              <a:gd name="connsiteY79" fmla="*/ 4456184 h 6858000"/>
              <a:gd name="connsiteX80" fmla="*/ 6482918 w 7228763"/>
              <a:gd name="connsiteY80" fmla="*/ 4468478 h 6858000"/>
              <a:gd name="connsiteX81" fmla="*/ 6484019 w 7228763"/>
              <a:gd name="connsiteY81" fmla="*/ 4469862 h 6858000"/>
              <a:gd name="connsiteX82" fmla="*/ 6481759 w 7228763"/>
              <a:gd name="connsiteY82" fmla="*/ 4483797 h 6858000"/>
              <a:gd name="connsiteX83" fmla="*/ 6477370 w 7228763"/>
              <a:gd name="connsiteY83" fmla="*/ 4487091 h 6858000"/>
              <a:gd name="connsiteX84" fmla="*/ 6474598 w 7228763"/>
              <a:gd name="connsiteY84" fmla="*/ 4496728 h 6858000"/>
              <a:gd name="connsiteX85" fmla="*/ 6465848 w 7228763"/>
              <a:gd name="connsiteY85" fmla="*/ 4515918 h 6858000"/>
              <a:gd name="connsiteX86" fmla="*/ 6467296 w 7228763"/>
              <a:gd name="connsiteY86" fmla="*/ 4519316 h 6858000"/>
              <a:gd name="connsiteX87" fmla="*/ 6458903 w 7228763"/>
              <a:gd name="connsiteY87" fmla="*/ 4547957 h 6858000"/>
              <a:gd name="connsiteX88" fmla="*/ 6460248 w 7228763"/>
              <a:gd name="connsiteY88" fmla="*/ 4548262 h 6858000"/>
              <a:gd name="connsiteX89" fmla="*/ 6464276 w 7228763"/>
              <a:gd name="connsiteY89" fmla="*/ 4555939 h 6858000"/>
              <a:gd name="connsiteX90" fmla="*/ 6468635 w 7228763"/>
              <a:gd name="connsiteY90" fmla="*/ 4570815 h 6858000"/>
              <a:gd name="connsiteX91" fmla="*/ 6488206 w 7228763"/>
              <a:gd name="connsiteY91" fmla="*/ 4633846 h 6858000"/>
              <a:gd name="connsiteX92" fmla="*/ 6487272 w 7228763"/>
              <a:gd name="connsiteY92" fmla="*/ 4639816 h 6858000"/>
              <a:gd name="connsiteX93" fmla="*/ 6487581 w 7228763"/>
              <a:gd name="connsiteY93" fmla="*/ 4639923 h 6858000"/>
              <a:gd name="connsiteX94" fmla="*/ 6487249 w 7228763"/>
              <a:gd name="connsiteY94" fmla="*/ 4646192 h 6858000"/>
              <a:gd name="connsiteX95" fmla="*/ 6485570 w 7228763"/>
              <a:gd name="connsiteY95" fmla="*/ 4650706 h 6858000"/>
              <a:gd name="connsiteX96" fmla="*/ 6483759 w 7228763"/>
              <a:gd name="connsiteY96" fmla="*/ 4662290 h 6858000"/>
              <a:gd name="connsiteX97" fmla="*/ 6485315 w 7228763"/>
              <a:gd name="connsiteY97" fmla="*/ 4666180 h 6858000"/>
              <a:gd name="connsiteX98" fmla="*/ 6489077 w 7228763"/>
              <a:gd name="connsiteY98" fmla="*/ 4667585 h 6858000"/>
              <a:gd name="connsiteX99" fmla="*/ 6488467 w 7228763"/>
              <a:gd name="connsiteY99" fmla="*/ 4668660 h 6858000"/>
              <a:gd name="connsiteX100" fmla="*/ 6496179 w 7228763"/>
              <a:gd name="connsiteY100" fmla="*/ 4689807 h 6858000"/>
              <a:gd name="connsiteX101" fmla="*/ 6500957 w 7228763"/>
              <a:gd name="connsiteY101" fmla="*/ 4737890 h 6858000"/>
              <a:gd name="connsiteX102" fmla="*/ 6498641 w 7228763"/>
              <a:gd name="connsiteY102" fmla="*/ 4765657 h 6858000"/>
              <a:gd name="connsiteX103" fmla="*/ 6497829 w 7228763"/>
              <a:gd name="connsiteY103" fmla="*/ 4841463 h 6858000"/>
              <a:gd name="connsiteX104" fmla="*/ 6521578 w 7228763"/>
              <a:gd name="connsiteY104" fmla="*/ 4969863 h 6858000"/>
              <a:gd name="connsiteX105" fmla="*/ 6518695 w 7228763"/>
              <a:gd name="connsiteY105" fmla="*/ 4974028 h 6858000"/>
              <a:gd name="connsiteX106" fmla="*/ 6516513 w 7228763"/>
              <a:gd name="connsiteY106" fmla="*/ 4980318 h 6858000"/>
              <a:gd name="connsiteX107" fmla="*/ 6516763 w 7228763"/>
              <a:gd name="connsiteY107" fmla="*/ 4980501 h 6858000"/>
              <a:gd name="connsiteX108" fmla="*/ 6514121 w 7228763"/>
              <a:gd name="connsiteY108" fmla="*/ 4986338 h 6858000"/>
              <a:gd name="connsiteX109" fmla="*/ 6511173 w 7228763"/>
              <a:gd name="connsiteY109" fmla="*/ 4991296 h 6858000"/>
              <a:gd name="connsiteX110" fmla="*/ 6546537 w 7228763"/>
              <a:gd name="connsiteY110" fmla="*/ 5076895 h 6858000"/>
              <a:gd name="connsiteX111" fmla="*/ 6544581 w 7228763"/>
              <a:gd name="connsiteY111" fmla="*/ 5081568 h 6858000"/>
              <a:gd name="connsiteX112" fmla="*/ 6543750 w 7228763"/>
              <a:gd name="connsiteY112" fmla="*/ 5088173 h 6858000"/>
              <a:gd name="connsiteX113" fmla="*/ 6544034 w 7228763"/>
              <a:gd name="connsiteY113" fmla="*/ 5088300 h 6858000"/>
              <a:gd name="connsiteX114" fmla="*/ 6542660 w 7228763"/>
              <a:gd name="connsiteY114" fmla="*/ 5094558 h 6858000"/>
              <a:gd name="connsiteX115" fmla="*/ 6532096 w 7228763"/>
              <a:gd name="connsiteY115" fmla="*/ 5125620 h 6858000"/>
              <a:gd name="connsiteX116" fmla="*/ 6533049 w 7228763"/>
              <a:gd name="connsiteY116" fmla="*/ 5268004 h 6858000"/>
              <a:gd name="connsiteX117" fmla="*/ 6533970 w 7228763"/>
              <a:gd name="connsiteY117" fmla="*/ 5269530 h 6858000"/>
              <a:gd name="connsiteX118" fmla="*/ 6502603 w 7228763"/>
              <a:gd name="connsiteY118" fmla="*/ 5390941 h 6858000"/>
              <a:gd name="connsiteX119" fmla="*/ 6477660 w 7228763"/>
              <a:gd name="connsiteY119" fmla="*/ 5539927 h 6858000"/>
              <a:gd name="connsiteX120" fmla="*/ 6456458 w 7228763"/>
              <a:gd name="connsiteY120" fmla="*/ 5791594 h 6858000"/>
              <a:gd name="connsiteX121" fmla="*/ 6434556 w 7228763"/>
              <a:gd name="connsiteY121" fmla="*/ 5855206 h 6858000"/>
              <a:gd name="connsiteX122" fmla="*/ 6418454 w 7228763"/>
              <a:gd name="connsiteY122" fmla="*/ 5873582 h 6858000"/>
              <a:gd name="connsiteX123" fmla="*/ 6419875 w 7228763"/>
              <a:gd name="connsiteY123" fmla="*/ 5876037 h 6858000"/>
              <a:gd name="connsiteX124" fmla="*/ 6419775 w 7228763"/>
              <a:gd name="connsiteY124" fmla="*/ 5886534 h 6858000"/>
              <a:gd name="connsiteX125" fmla="*/ 6426971 w 7228763"/>
              <a:gd name="connsiteY125" fmla="*/ 5888644 h 6858000"/>
              <a:gd name="connsiteX126" fmla="*/ 6431999 w 7228763"/>
              <a:gd name="connsiteY126" fmla="*/ 5903832 h 6858000"/>
              <a:gd name="connsiteX127" fmla="*/ 6429798 w 7228763"/>
              <a:gd name="connsiteY127" fmla="*/ 5923391 h 6858000"/>
              <a:gd name="connsiteX128" fmla="*/ 6434072 w 7228763"/>
              <a:gd name="connsiteY128" fmla="*/ 6013205 h 6858000"/>
              <a:gd name="connsiteX129" fmla="*/ 6439333 w 7228763"/>
              <a:gd name="connsiteY129" fmla="*/ 6074018 h 6858000"/>
              <a:gd name="connsiteX130" fmla="*/ 6463083 w 7228763"/>
              <a:gd name="connsiteY130" fmla="*/ 6130837 h 6858000"/>
              <a:gd name="connsiteX131" fmla="*/ 6457360 w 7228763"/>
              <a:gd name="connsiteY131" fmla="*/ 6152982 h 6858000"/>
              <a:gd name="connsiteX132" fmla="*/ 6495529 w 7228763"/>
              <a:gd name="connsiteY132" fmla="*/ 6221100 h 6858000"/>
              <a:gd name="connsiteX133" fmla="*/ 6514948 w 7228763"/>
              <a:gd name="connsiteY133" fmla="*/ 6287550 h 6858000"/>
              <a:gd name="connsiteX134" fmla="*/ 6545124 w 7228763"/>
              <a:gd name="connsiteY134" fmla="*/ 6401595 h 6858000"/>
              <a:gd name="connsiteX135" fmla="*/ 6525833 w 7228763"/>
              <a:gd name="connsiteY135" fmla="*/ 6487110 h 6858000"/>
              <a:gd name="connsiteX136" fmla="*/ 6554825 w 7228763"/>
              <a:gd name="connsiteY136" fmla="*/ 6588589 h 6858000"/>
              <a:gd name="connsiteX137" fmla="*/ 6601569 w 7228763"/>
              <a:gd name="connsiteY137" fmla="*/ 6769963 h 6858000"/>
              <a:gd name="connsiteX138" fmla="*/ 6620945 w 7228763"/>
              <a:gd name="connsiteY138" fmla="*/ 6835814 h 6858000"/>
              <a:gd name="connsiteX139" fmla="*/ 6625906 w 7228763"/>
              <a:gd name="connsiteY139" fmla="*/ 6858000 h 6858000"/>
              <a:gd name="connsiteX140" fmla="*/ 723901 w 7228763"/>
              <a:gd name="connsiteY140" fmla="*/ 6858000 h 6858000"/>
              <a:gd name="connsiteX141" fmla="*/ 501961 w 7228763"/>
              <a:gd name="connsiteY141" fmla="*/ 6858000 h 6858000"/>
              <a:gd name="connsiteX142" fmla="*/ 0 w 7228763"/>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228763" h="6858000">
                <a:moveTo>
                  <a:pt x="0" y="0"/>
                </a:moveTo>
                <a:lnTo>
                  <a:pt x="501961" y="0"/>
                </a:lnTo>
                <a:lnTo>
                  <a:pt x="723901" y="0"/>
                </a:lnTo>
                <a:lnTo>
                  <a:pt x="7228583" y="0"/>
                </a:lnTo>
                <a:lnTo>
                  <a:pt x="7228763" y="1"/>
                </a:lnTo>
                <a:lnTo>
                  <a:pt x="7221350" y="30700"/>
                </a:lnTo>
                <a:cubicBezTo>
                  <a:pt x="7216059" y="84364"/>
                  <a:pt x="7200969" y="241149"/>
                  <a:pt x="7199900" y="310025"/>
                </a:cubicBezTo>
                <a:cubicBezTo>
                  <a:pt x="7203643" y="367544"/>
                  <a:pt x="7214102" y="408251"/>
                  <a:pt x="7214938" y="443960"/>
                </a:cubicBezTo>
                <a:cubicBezTo>
                  <a:pt x="7210660" y="499397"/>
                  <a:pt x="7182360" y="604434"/>
                  <a:pt x="7174238" y="642659"/>
                </a:cubicBezTo>
                <a:cubicBezTo>
                  <a:pt x="7182965" y="657287"/>
                  <a:pt x="7155519" y="658191"/>
                  <a:pt x="7166213" y="673307"/>
                </a:cubicBezTo>
                <a:cubicBezTo>
                  <a:pt x="7166618" y="693769"/>
                  <a:pt x="7143764" y="797295"/>
                  <a:pt x="7128963" y="839641"/>
                </a:cubicBezTo>
                <a:cubicBezTo>
                  <a:pt x="7112293" y="887148"/>
                  <a:pt x="7075906" y="937731"/>
                  <a:pt x="7066183" y="958357"/>
                </a:cubicBezTo>
                <a:cubicBezTo>
                  <a:pt x="7056459" y="978983"/>
                  <a:pt x="7077843" y="936930"/>
                  <a:pt x="7070620" y="963398"/>
                </a:cubicBezTo>
                <a:cubicBezTo>
                  <a:pt x="7063399" y="989867"/>
                  <a:pt x="7031301" y="1087010"/>
                  <a:pt x="7022851" y="1117169"/>
                </a:cubicBezTo>
                <a:cubicBezTo>
                  <a:pt x="7039554" y="1118586"/>
                  <a:pt x="7009272" y="1135372"/>
                  <a:pt x="7019920" y="1144352"/>
                </a:cubicBezTo>
                <a:cubicBezTo>
                  <a:pt x="7029274" y="1150681"/>
                  <a:pt x="7022270" y="1157251"/>
                  <a:pt x="7021476" y="1164484"/>
                </a:cubicBezTo>
                <a:cubicBezTo>
                  <a:pt x="7028800" y="1173524"/>
                  <a:pt x="7015215" y="1205209"/>
                  <a:pt x="7005576" y="1213829"/>
                </a:cubicBezTo>
                <a:cubicBezTo>
                  <a:pt x="6972150" y="1235037"/>
                  <a:pt x="6996546" y="1277327"/>
                  <a:pt x="6970919" y="1294823"/>
                </a:cubicBezTo>
                <a:cubicBezTo>
                  <a:pt x="6967139" y="1300845"/>
                  <a:pt x="6965581" y="1306615"/>
                  <a:pt x="6965413" y="1312193"/>
                </a:cubicBezTo>
                <a:lnTo>
                  <a:pt x="6968106" y="1327626"/>
                </a:lnTo>
                <a:lnTo>
                  <a:pt x="6975202" y="1331644"/>
                </a:lnTo>
                <a:lnTo>
                  <a:pt x="6973366" y="1341276"/>
                </a:lnTo>
                <a:cubicBezTo>
                  <a:pt x="6973720" y="1342166"/>
                  <a:pt x="6974074" y="1343055"/>
                  <a:pt x="6974428" y="1343945"/>
                </a:cubicBezTo>
                <a:cubicBezTo>
                  <a:pt x="6976493" y="1349040"/>
                  <a:pt x="6978286" y="1354080"/>
                  <a:pt x="6978971" y="1359134"/>
                </a:cubicBezTo>
                <a:cubicBezTo>
                  <a:pt x="6974288" y="1373109"/>
                  <a:pt x="6958295" y="1397612"/>
                  <a:pt x="6946335" y="1427803"/>
                </a:cubicBezTo>
                <a:cubicBezTo>
                  <a:pt x="6924178" y="1460349"/>
                  <a:pt x="6924483" y="1505076"/>
                  <a:pt x="6907208" y="1540278"/>
                </a:cubicBezTo>
                <a:lnTo>
                  <a:pt x="6901698" y="1547262"/>
                </a:lnTo>
                <a:lnTo>
                  <a:pt x="6902877" y="1577056"/>
                </a:lnTo>
                <a:cubicBezTo>
                  <a:pt x="6907187" y="1582205"/>
                  <a:pt x="6908314" y="1589568"/>
                  <a:pt x="6904067" y="1595898"/>
                </a:cubicBezTo>
                <a:lnTo>
                  <a:pt x="6891817" y="1703726"/>
                </a:lnTo>
                <a:cubicBezTo>
                  <a:pt x="6890892" y="1739332"/>
                  <a:pt x="6882506" y="1754453"/>
                  <a:pt x="6898520" y="1809535"/>
                </a:cubicBezTo>
                <a:cubicBezTo>
                  <a:pt x="6919736" y="1868036"/>
                  <a:pt x="6890400" y="1952670"/>
                  <a:pt x="6897783" y="2018310"/>
                </a:cubicBezTo>
                <a:cubicBezTo>
                  <a:pt x="6868750" y="2053162"/>
                  <a:pt x="6894827" y="2034561"/>
                  <a:pt x="6887647" y="2071355"/>
                </a:cubicBezTo>
                <a:lnTo>
                  <a:pt x="6888952" y="2141166"/>
                </a:lnTo>
                <a:lnTo>
                  <a:pt x="6887101" y="2154548"/>
                </a:lnTo>
                <a:lnTo>
                  <a:pt x="6880519" y="2158153"/>
                </a:lnTo>
                <a:lnTo>
                  <a:pt x="6873389" y="2178174"/>
                </a:lnTo>
                <a:cubicBezTo>
                  <a:pt x="6871658" y="2185696"/>
                  <a:pt x="6870890" y="2193828"/>
                  <a:pt x="6871679" y="2202858"/>
                </a:cubicBezTo>
                <a:cubicBezTo>
                  <a:pt x="6884787" y="2232772"/>
                  <a:pt x="6852680" y="2283357"/>
                  <a:pt x="6870321" y="2320214"/>
                </a:cubicBezTo>
                <a:cubicBezTo>
                  <a:pt x="6868006" y="2355906"/>
                  <a:pt x="6861023" y="2394678"/>
                  <a:pt x="6857787" y="2417011"/>
                </a:cubicBezTo>
                <a:cubicBezTo>
                  <a:pt x="6846931" y="2426377"/>
                  <a:pt x="6863720" y="2456509"/>
                  <a:pt x="6850905" y="2454207"/>
                </a:cubicBezTo>
                <a:cubicBezTo>
                  <a:pt x="6856659" y="2464947"/>
                  <a:pt x="6853850" y="2476105"/>
                  <a:pt x="6848900" y="2487203"/>
                </a:cubicBezTo>
                <a:lnTo>
                  <a:pt x="6837487" y="2512282"/>
                </a:lnTo>
                <a:cubicBezTo>
                  <a:pt x="6837823" y="2512961"/>
                  <a:pt x="6838158" y="2513640"/>
                  <a:pt x="6838494" y="2514318"/>
                </a:cubicBezTo>
                <a:cubicBezTo>
                  <a:pt x="6846991" y="2534324"/>
                  <a:pt x="6855486" y="2554328"/>
                  <a:pt x="6863982" y="2574334"/>
                </a:cubicBezTo>
                <a:lnTo>
                  <a:pt x="6862893" y="2579877"/>
                </a:lnTo>
                <a:cubicBezTo>
                  <a:pt x="6862738" y="2585644"/>
                  <a:pt x="6863120" y="2603388"/>
                  <a:pt x="6863047" y="2608928"/>
                </a:cubicBezTo>
                <a:lnTo>
                  <a:pt x="6862462" y="2613111"/>
                </a:lnTo>
                <a:lnTo>
                  <a:pt x="6854084" y="2621996"/>
                </a:lnTo>
                <a:lnTo>
                  <a:pt x="6856559" y="2634265"/>
                </a:lnTo>
                <a:lnTo>
                  <a:pt x="6847985" y="2647237"/>
                </a:lnTo>
                <a:cubicBezTo>
                  <a:pt x="6850226" y="2648158"/>
                  <a:pt x="6852294" y="2649356"/>
                  <a:pt x="6854115" y="2650786"/>
                </a:cubicBezTo>
                <a:lnTo>
                  <a:pt x="6859942" y="2661993"/>
                </a:lnTo>
                <a:lnTo>
                  <a:pt x="6851884" y="2670949"/>
                </a:lnTo>
                <a:cubicBezTo>
                  <a:pt x="6864376" y="2672007"/>
                  <a:pt x="6849871" y="2681695"/>
                  <a:pt x="6846115" y="2690255"/>
                </a:cubicBezTo>
                <a:lnTo>
                  <a:pt x="6846964" y="2695683"/>
                </a:lnTo>
                <a:lnTo>
                  <a:pt x="6836011" y="2713964"/>
                </a:lnTo>
                <a:lnTo>
                  <a:pt x="6830478" y="2730175"/>
                </a:lnTo>
                <a:lnTo>
                  <a:pt x="6841091" y="2763497"/>
                </a:lnTo>
                <a:lnTo>
                  <a:pt x="6803520" y="3051539"/>
                </a:lnTo>
                <a:cubicBezTo>
                  <a:pt x="6790420" y="3165645"/>
                  <a:pt x="6749912" y="3216611"/>
                  <a:pt x="6733280" y="3335396"/>
                </a:cubicBezTo>
                <a:lnTo>
                  <a:pt x="6735884" y="3456509"/>
                </a:lnTo>
                <a:lnTo>
                  <a:pt x="6715764" y="3531827"/>
                </a:lnTo>
                <a:lnTo>
                  <a:pt x="6730329" y="3570877"/>
                </a:lnTo>
                <a:lnTo>
                  <a:pt x="6727426" y="3583849"/>
                </a:lnTo>
                <a:lnTo>
                  <a:pt x="6718706" y="3592763"/>
                </a:lnTo>
                <a:cubicBezTo>
                  <a:pt x="6707946" y="3613948"/>
                  <a:pt x="6713985" y="3641245"/>
                  <a:pt x="6693350" y="3653485"/>
                </a:cubicBezTo>
                <a:cubicBezTo>
                  <a:pt x="6688922" y="3659316"/>
                  <a:pt x="6686748" y="3664985"/>
                  <a:pt x="6685983" y="3670528"/>
                </a:cubicBezTo>
                <a:lnTo>
                  <a:pt x="6687033" y="3685990"/>
                </a:lnTo>
                <a:lnTo>
                  <a:pt x="6693711" y="3690283"/>
                </a:lnTo>
                <a:lnTo>
                  <a:pt x="6690843" y="3699787"/>
                </a:lnTo>
                <a:cubicBezTo>
                  <a:pt x="6691104" y="3700686"/>
                  <a:pt x="6691364" y="3701586"/>
                  <a:pt x="6691624" y="3702486"/>
                </a:cubicBezTo>
                <a:cubicBezTo>
                  <a:pt x="6693145" y="3707637"/>
                  <a:pt x="6694400" y="3712728"/>
                  <a:pt x="6694549" y="3717784"/>
                </a:cubicBezTo>
                <a:cubicBezTo>
                  <a:pt x="6659304" y="3711701"/>
                  <a:pt x="6689997" y="3759789"/>
                  <a:pt x="6662489" y="3746229"/>
                </a:cubicBezTo>
                <a:cubicBezTo>
                  <a:pt x="6642637" y="3780750"/>
                  <a:pt x="6605132" y="3867558"/>
                  <a:pt x="6575429" y="3924910"/>
                </a:cubicBezTo>
                <a:lnTo>
                  <a:pt x="6538994" y="3989353"/>
                </a:lnTo>
                <a:lnTo>
                  <a:pt x="6535698" y="4033899"/>
                </a:lnTo>
                <a:cubicBezTo>
                  <a:pt x="6533175" y="4070470"/>
                  <a:pt x="6530536" y="4110146"/>
                  <a:pt x="6527053" y="4142250"/>
                </a:cubicBezTo>
                <a:cubicBezTo>
                  <a:pt x="6519001" y="4200007"/>
                  <a:pt x="6506061" y="4278998"/>
                  <a:pt x="6501843" y="4329442"/>
                </a:cubicBezTo>
                <a:cubicBezTo>
                  <a:pt x="6495642" y="4381764"/>
                  <a:pt x="6492993" y="4433012"/>
                  <a:pt x="6489841" y="4456184"/>
                </a:cubicBezTo>
                <a:lnTo>
                  <a:pt x="6482918" y="4468478"/>
                </a:lnTo>
                <a:lnTo>
                  <a:pt x="6484019" y="4469862"/>
                </a:lnTo>
                <a:cubicBezTo>
                  <a:pt x="6485835" y="4476321"/>
                  <a:pt x="6484493" y="4480555"/>
                  <a:pt x="6481759" y="4483797"/>
                </a:cubicBezTo>
                <a:lnTo>
                  <a:pt x="6477370" y="4487091"/>
                </a:lnTo>
                <a:lnTo>
                  <a:pt x="6474598" y="4496728"/>
                </a:lnTo>
                <a:lnTo>
                  <a:pt x="6465848" y="4515918"/>
                </a:lnTo>
                <a:cubicBezTo>
                  <a:pt x="6466332" y="4517049"/>
                  <a:pt x="6466814" y="4518182"/>
                  <a:pt x="6467296" y="4519316"/>
                </a:cubicBezTo>
                <a:lnTo>
                  <a:pt x="6458903" y="4547957"/>
                </a:lnTo>
                <a:lnTo>
                  <a:pt x="6460248" y="4548262"/>
                </a:lnTo>
                <a:cubicBezTo>
                  <a:pt x="6463078" y="4549595"/>
                  <a:pt x="6464808" y="4551811"/>
                  <a:pt x="6464276" y="4555939"/>
                </a:cubicBezTo>
                <a:cubicBezTo>
                  <a:pt x="6486531" y="4548276"/>
                  <a:pt x="6472165" y="4557977"/>
                  <a:pt x="6468635" y="4570815"/>
                </a:cubicBezTo>
                <a:cubicBezTo>
                  <a:pt x="6472622" y="4583801"/>
                  <a:pt x="6485098" y="4622347"/>
                  <a:pt x="6488206" y="4633846"/>
                </a:cubicBezTo>
                <a:lnTo>
                  <a:pt x="6487272" y="4639816"/>
                </a:lnTo>
                <a:lnTo>
                  <a:pt x="6487581" y="4639923"/>
                </a:lnTo>
                <a:cubicBezTo>
                  <a:pt x="6488082" y="4641190"/>
                  <a:pt x="6488037" y="4643141"/>
                  <a:pt x="6487249" y="4646192"/>
                </a:cubicBezTo>
                <a:lnTo>
                  <a:pt x="6485570" y="4650706"/>
                </a:lnTo>
                <a:lnTo>
                  <a:pt x="6483759" y="4662290"/>
                </a:lnTo>
                <a:cubicBezTo>
                  <a:pt x="6484278" y="4663587"/>
                  <a:pt x="6484797" y="4664883"/>
                  <a:pt x="6485315" y="4666180"/>
                </a:cubicBezTo>
                <a:lnTo>
                  <a:pt x="6489077" y="4667585"/>
                </a:lnTo>
                <a:lnTo>
                  <a:pt x="6488467" y="4668660"/>
                </a:lnTo>
                <a:cubicBezTo>
                  <a:pt x="6480300" y="4676831"/>
                  <a:pt x="6469898" y="4679345"/>
                  <a:pt x="6496179" y="4689807"/>
                </a:cubicBezTo>
                <a:cubicBezTo>
                  <a:pt x="6482141" y="4708535"/>
                  <a:pt x="6498545" y="4712235"/>
                  <a:pt x="6500957" y="4737890"/>
                </a:cubicBezTo>
                <a:cubicBezTo>
                  <a:pt x="6488706" y="4748600"/>
                  <a:pt x="6491350" y="4757223"/>
                  <a:pt x="6498641" y="4765657"/>
                </a:cubicBezTo>
                <a:cubicBezTo>
                  <a:pt x="6490164" y="4790618"/>
                  <a:pt x="6498852" y="4813399"/>
                  <a:pt x="6497829" y="4841463"/>
                </a:cubicBezTo>
                <a:lnTo>
                  <a:pt x="6521578" y="4969863"/>
                </a:lnTo>
                <a:lnTo>
                  <a:pt x="6518695" y="4974028"/>
                </a:lnTo>
                <a:cubicBezTo>
                  <a:pt x="6517064" y="4976933"/>
                  <a:pt x="6516439" y="4978909"/>
                  <a:pt x="6516513" y="4980318"/>
                </a:cubicBezTo>
                <a:lnTo>
                  <a:pt x="6516763" y="4980501"/>
                </a:lnTo>
                <a:lnTo>
                  <a:pt x="6514121" y="4986338"/>
                </a:lnTo>
                <a:lnTo>
                  <a:pt x="6511173" y="4991296"/>
                </a:lnTo>
                <a:cubicBezTo>
                  <a:pt x="6522961" y="5019829"/>
                  <a:pt x="6534748" y="5048361"/>
                  <a:pt x="6546537" y="5076895"/>
                </a:cubicBezTo>
                <a:lnTo>
                  <a:pt x="6544581" y="5081568"/>
                </a:lnTo>
                <a:cubicBezTo>
                  <a:pt x="6543589" y="5084748"/>
                  <a:pt x="6543387" y="5086810"/>
                  <a:pt x="6543750" y="5088173"/>
                </a:cubicBezTo>
                <a:lnTo>
                  <a:pt x="6544034" y="5088300"/>
                </a:lnTo>
                <a:lnTo>
                  <a:pt x="6542660" y="5094558"/>
                </a:lnTo>
                <a:cubicBezTo>
                  <a:pt x="6539647" y="5105196"/>
                  <a:pt x="6536055" y="5115626"/>
                  <a:pt x="6532096" y="5125620"/>
                </a:cubicBezTo>
                <a:cubicBezTo>
                  <a:pt x="6530494" y="5154527"/>
                  <a:pt x="6532737" y="5244020"/>
                  <a:pt x="6533049" y="5268004"/>
                </a:cubicBezTo>
                <a:cubicBezTo>
                  <a:pt x="6533356" y="5268513"/>
                  <a:pt x="6533664" y="5269021"/>
                  <a:pt x="6533970" y="5269530"/>
                </a:cubicBezTo>
                <a:lnTo>
                  <a:pt x="6502603" y="5390941"/>
                </a:lnTo>
                <a:cubicBezTo>
                  <a:pt x="6487576" y="5438194"/>
                  <a:pt x="6471524" y="5465286"/>
                  <a:pt x="6477660" y="5539927"/>
                </a:cubicBezTo>
                <a:cubicBezTo>
                  <a:pt x="6469926" y="5610775"/>
                  <a:pt x="6461800" y="5740573"/>
                  <a:pt x="6456458" y="5791594"/>
                </a:cubicBezTo>
                <a:cubicBezTo>
                  <a:pt x="6427890" y="5787060"/>
                  <a:pt x="6468179" y="5849672"/>
                  <a:pt x="6434556" y="5855206"/>
                </a:cubicBezTo>
                <a:cubicBezTo>
                  <a:pt x="6436026" y="5860240"/>
                  <a:pt x="6415712" y="5868910"/>
                  <a:pt x="6418454" y="5873582"/>
                </a:cubicBezTo>
                <a:cubicBezTo>
                  <a:pt x="6418927" y="5874401"/>
                  <a:pt x="6419401" y="5875218"/>
                  <a:pt x="6419875" y="5876037"/>
                </a:cubicBezTo>
                <a:lnTo>
                  <a:pt x="6419775" y="5886534"/>
                </a:lnTo>
                <a:lnTo>
                  <a:pt x="6426971" y="5888644"/>
                </a:lnTo>
                <a:cubicBezTo>
                  <a:pt x="6428647" y="5893707"/>
                  <a:pt x="6430322" y="5898769"/>
                  <a:pt x="6431999" y="5903832"/>
                </a:cubicBezTo>
                <a:cubicBezTo>
                  <a:pt x="6432764" y="5909651"/>
                  <a:pt x="6432285" y="5916068"/>
                  <a:pt x="6429798" y="5923391"/>
                </a:cubicBezTo>
                <a:cubicBezTo>
                  <a:pt x="6409104" y="5948880"/>
                  <a:pt x="6461339" y="5981626"/>
                  <a:pt x="6434072" y="6013205"/>
                </a:cubicBezTo>
                <a:cubicBezTo>
                  <a:pt x="6426624" y="6024901"/>
                  <a:pt x="6431095" y="6066777"/>
                  <a:pt x="6439333" y="6074018"/>
                </a:cubicBezTo>
                <a:cubicBezTo>
                  <a:pt x="6439795" y="6081731"/>
                  <a:pt x="6453428" y="6126985"/>
                  <a:pt x="6463083" y="6130837"/>
                </a:cubicBezTo>
                <a:cubicBezTo>
                  <a:pt x="6474368" y="6137057"/>
                  <a:pt x="6441750" y="6156330"/>
                  <a:pt x="6457360" y="6152982"/>
                </a:cubicBezTo>
                <a:cubicBezTo>
                  <a:pt x="6454563" y="6186619"/>
                  <a:pt x="6497804" y="6191636"/>
                  <a:pt x="6495529" y="6221100"/>
                </a:cubicBezTo>
                <a:cubicBezTo>
                  <a:pt x="6497396" y="6222126"/>
                  <a:pt x="6506682" y="6257468"/>
                  <a:pt x="6514948" y="6287550"/>
                </a:cubicBezTo>
                <a:cubicBezTo>
                  <a:pt x="6523215" y="6317632"/>
                  <a:pt x="6556102" y="6391312"/>
                  <a:pt x="6545124" y="6401595"/>
                </a:cubicBezTo>
                <a:cubicBezTo>
                  <a:pt x="6546214" y="6423902"/>
                  <a:pt x="6525024" y="6432919"/>
                  <a:pt x="6525833" y="6487110"/>
                </a:cubicBezTo>
                <a:cubicBezTo>
                  <a:pt x="6547115" y="6574474"/>
                  <a:pt x="6547900" y="6553611"/>
                  <a:pt x="6554825" y="6588589"/>
                </a:cubicBezTo>
                <a:cubicBezTo>
                  <a:pt x="6583783" y="6637976"/>
                  <a:pt x="6536155" y="6687723"/>
                  <a:pt x="6601569" y="6769963"/>
                </a:cubicBezTo>
                <a:cubicBezTo>
                  <a:pt x="6623036" y="6819284"/>
                  <a:pt x="6607516" y="6817955"/>
                  <a:pt x="6620945" y="6835814"/>
                </a:cubicBezTo>
                <a:lnTo>
                  <a:pt x="6625906" y="6858000"/>
                </a:lnTo>
                <a:lnTo>
                  <a:pt x="723901" y="6858000"/>
                </a:lnTo>
                <a:lnTo>
                  <a:pt x="50196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FDE923E-AB93-429E-9BC5-C0F4D7429489}"/>
              </a:ext>
            </a:extLst>
          </p:cNvPr>
          <p:cNvSpPr>
            <a:spLocks noGrp="1"/>
          </p:cNvSpPr>
          <p:nvPr>
            <p:ph type="title"/>
          </p:nvPr>
        </p:nvSpPr>
        <p:spPr>
          <a:xfrm>
            <a:off x="1050879" y="609600"/>
            <a:ext cx="5562706" cy="1426234"/>
          </a:xfrm>
        </p:spPr>
        <p:txBody>
          <a:bodyPr>
            <a:normAutofit/>
          </a:bodyPr>
          <a:lstStyle/>
          <a:p>
            <a:r>
              <a:rPr lang="en-AU"/>
              <a:t>Tourism and Bridgetown</a:t>
            </a:r>
          </a:p>
        </p:txBody>
      </p:sp>
      <p:sp>
        <p:nvSpPr>
          <p:cNvPr id="9" name="Content Placeholder 8">
            <a:extLst>
              <a:ext uri="{FF2B5EF4-FFF2-40B4-BE49-F238E27FC236}">
                <a16:creationId xmlns:a16="http://schemas.microsoft.com/office/drawing/2014/main" id="{58095FB0-8DA7-4EEF-AAF0-61FC181A8417}"/>
              </a:ext>
            </a:extLst>
          </p:cNvPr>
          <p:cNvSpPr>
            <a:spLocks noGrp="1"/>
          </p:cNvSpPr>
          <p:nvPr>
            <p:ph idx="1"/>
          </p:nvPr>
        </p:nvSpPr>
        <p:spPr>
          <a:xfrm>
            <a:off x="1050879" y="1745673"/>
            <a:ext cx="5391866" cy="4508704"/>
          </a:xfrm>
        </p:spPr>
        <p:txBody>
          <a:bodyPr>
            <a:normAutofit fontScale="92500" lnSpcReduction="10000"/>
          </a:bodyPr>
          <a:lstStyle/>
          <a:p>
            <a:pPr marL="0" indent="0">
              <a:buNone/>
            </a:pPr>
            <a:r>
              <a:rPr lang="en-US" dirty="0"/>
              <a:t>To further enhance the history of the town, a book was written using oral histories from past and present residents. </a:t>
            </a:r>
          </a:p>
          <a:p>
            <a:pPr marL="0" indent="0">
              <a:buNone/>
            </a:pPr>
            <a:r>
              <a:rPr lang="en-US" dirty="0"/>
              <a:t>The book focused on how a community was formed and maintained.</a:t>
            </a:r>
          </a:p>
          <a:p>
            <a:pPr marL="0" indent="0">
              <a:buNone/>
            </a:pPr>
            <a:r>
              <a:rPr lang="en-US" dirty="0"/>
              <a:t>We have sold 500 copies in 2 years. All proceeds go to BHS, who owns copyright.</a:t>
            </a:r>
          </a:p>
          <a:p>
            <a:pPr marL="0" indent="0">
              <a:buNone/>
            </a:pPr>
            <a:r>
              <a:rPr lang="en-US" dirty="0"/>
              <a:t>It all helps take history to the people, even those who think they know it all about their town!</a:t>
            </a:r>
          </a:p>
          <a:p>
            <a:pPr marL="0" indent="0">
              <a:buNone/>
            </a:pPr>
            <a:endParaRPr lang="en-US" dirty="0"/>
          </a:p>
          <a:p>
            <a:pPr marL="0" indent="0">
              <a:buNone/>
            </a:pPr>
            <a:endParaRPr lang="en-US" dirty="0"/>
          </a:p>
        </p:txBody>
      </p:sp>
      <p:pic>
        <p:nvPicPr>
          <p:cNvPr id="5" name="Content Placeholder 4">
            <a:extLst>
              <a:ext uri="{FF2B5EF4-FFF2-40B4-BE49-F238E27FC236}">
                <a16:creationId xmlns:a16="http://schemas.microsoft.com/office/drawing/2014/main" id="{86450C66-D357-4125-8FBD-BCB725372D7B}"/>
              </a:ext>
            </a:extLst>
          </p:cNvPr>
          <p:cNvPicPr>
            <a:picLocks noChangeAspect="1"/>
          </p:cNvPicPr>
          <p:nvPr/>
        </p:nvPicPr>
        <p:blipFill rotWithShape="1">
          <a:blip r:embed="rId2">
            <a:extLst>
              <a:ext uri="{28A0092B-C50C-407E-A947-70E740481C1C}">
                <a14:useLocalDpi xmlns:a14="http://schemas.microsoft.com/office/drawing/2010/main" val="0"/>
              </a:ext>
            </a:extLst>
          </a:blip>
          <a:srcRect l="4821" r="4821"/>
          <a:stretch/>
        </p:blipFill>
        <p:spPr>
          <a:xfrm>
            <a:off x="7331727" y="598262"/>
            <a:ext cx="3795851" cy="5676900"/>
          </a:xfrm>
          <a:prstGeom prst="rect">
            <a:avLst/>
          </a:prstGeom>
        </p:spPr>
      </p:pic>
    </p:spTree>
    <p:extLst>
      <p:ext uri="{BB962C8B-B14F-4D97-AF65-F5344CB8AC3E}">
        <p14:creationId xmlns:p14="http://schemas.microsoft.com/office/powerpoint/2010/main" val="1941021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E923E-AB93-429E-9BC5-C0F4D7429489}"/>
              </a:ext>
            </a:extLst>
          </p:cNvPr>
          <p:cNvSpPr>
            <a:spLocks noGrp="1"/>
          </p:cNvSpPr>
          <p:nvPr>
            <p:ph type="title"/>
          </p:nvPr>
        </p:nvSpPr>
        <p:spPr>
          <a:xfrm>
            <a:off x="1050879" y="609601"/>
            <a:ext cx="4476464" cy="1216024"/>
          </a:xfrm>
        </p:spPr>
        <p:txBody>
          <a:bodyPr>
            <a:normAutofit/>
          </a:bodyPr>
          <a:lstStyle/>
          <a:p>
            <a:r>
              <a:rPr lang="en-AU" sz="2000" dirty="0"/>
              <a:t>Tourism and Bridgetown</a:t>
            </a:r>
          </a:p>
        </p:txBody>
      </p:sp>
      <p:sp>
        <p:nvSpPr>
          <p:cNvPr id="9" name="Content Placeholder 8">
            <a:extLst>
              <a:ext uri="{FF2B5EF4-FFF2-40B4-BE49-F238E27FC236}">
                <a16:creationId xmlns:a16="http://schemas.microsoft.com/office/drawing/2014/main" id="{58095FB0-8DA7-4EEF-AAF0-61FC181A8417}"/>
              </a:ext>
            </a:extLst>
          </p:cNvPr>
          <p:cNvSpPr>
            <a:spLocks noGrp="1"/>
          </p:cNvSpPr>
          <p:nvPr>
            <p:ph idx="1"/>
          </p:nvPr>
        </p:nvSpPr>
        <p:spPr>
          <a:xfrm>
            <a:off x="1050879" y="1526796"/>
            <a:ext cx="3875963" cy="4743909"/>
          </a:xfrm>
        </p:spPr>
        <p:txBody>
          <a:bodyPr>
            <a:normAutofit fontScale="85000" lnSpcReduction="20000"/>
          </a:bodyPr>
          <a:lstStyle/>
          <a:p>
            <a:pPr marL="0" indent="0">
              <a:buNone/>
            </a:pPr>
            <a:r>
              <a:rPr lang="en-US" dirty="0"/>
              <a:t>Integral to heritage tourism is the rural museum. But many are simply repositories for ‘old’ stuff. Ours was too.</a:t>
            </a:r>
          </a:p>
          <a:p>
            <a:pPr marL="0" indent="0">
              <a:buNone/>
            </a:pPr>
            <a:r>
              <a:rPr lang="en-US" dirty="0"/>
              <a:t>But through hard work in 2019, the Bridgetown Police Station Museum become a vibrant, contemporary space, telling a clear story through the building, with new interpretive panels, &amp; soon an audio system &amp; visual monitor, a Braille brochure with tactile maps and Easy Read cards.</a:t>
            </a:r>
          </a:p>
          <a:p>
            <a:pPr marL="0" indent="0">
              <a:buNone/>
            </a:pPr>
            <a:r>
              <a:rPr lang="en-US" dirty="0"/>
              <a:t>The history will be accessible to all visitors.</a:t>
            </a:r>
          </a:p>
          <a:p>
            <a:pPr marL="0" indent="0">
              <a:buNone/>
            </a:pPr>
            <a:r>
              <a:rPr lang="en-US" sz="1400" dirty="0"/>
              <a:t>Bridgetown Police Station Museum 2019</a:t>
            </a:r>
          </a:p>
          <a:p>
            <a:pPr marL="0" indent="0">
              <a:buNone/>
            </a:pPr>
            <a:endParaRPr lang="en-US" dirty="0"/>
          </a:p>
        </p:txBody>
      </p:sp>
      <p:pic>
        <p:nvPicPr>
          <p:cNvPr id="5" name="Content Placeholder 4">
            <a:extLst>
              <a:ext uri="{FF2B5EF4-FFF2-40B4-BE49-F238E27FC236}">
                <a16:creationId xmlns:a16="http://schemas.microsoft.com/office/drawing/2014/main" id="{86450C66-D357-4125-8FBD-BCB725372D7B}"/>
              </a:ext>
            </a:extLst>
          </p:cNvPr>
          <p:cNvPicPr>
            <a:picLocks noChangeAspect="1"/>
          </p:cNvPicPr>
          <p:nvPr/>
        </p:nvPicPr>
        <p:blipFill>
          <a:blip r:embed="rId2">
            <a:extLst>
              <a:ext uri="{28A0092B-C50C-407E-A947-70E740481C1C}">
                <a14:useLocalDpi xmlns:a14="http://schemas.microsoft.com/office/drawing/2010/main" val="0"/>
              </a:ext>
            </a:extLst>
          </a:blip>
          <a:srcRect l="12111" r="12111"/>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4054156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E923E-AB93-429E-9BC5-C0F4D7429489}"/>
              </a:ext>
            </a:extLst>
          </p:cNvPr>
          <p:cNvSpPr>
            <a:spLocks noGrp="1"/>
          </p:cNvSpPr>
          <p:nvPr>
            <p:ph type="title"/>
          </p:nvPr>
        </p:nvSpPr>
        <p:spPr>
          <a:xfrm>
            <a:off x="1050879" y="609601"/>
            <a:ext cx="4476464" cy="1216024"/>
          </a:xfrm>
        </p:spPr>
        <p:txBody>
          <a:bodyPr>
            <a:normAutofit/>
          </a:bodyPr>
          <a:lstStyle/>
          <a:p>
            <a:r>
              <a:rPr lang="en-AU" sz="2000" dirty="0"/>
              <a:t>Tourism and Bridgetown</a:t>
            </a:r>
          </a:p>
        </p:txBody>
      </p:sp>
      <p:sp>
        <p:nvSpPr>
          <p:cNvPr id="9" name="Content Placeholder 8">
            <a:extLst>
              <a:ext uri="{FF2B5EF4-FFF2-40B4-BE49-F238E27FC236}">
                <a16:creationId xmlns:a16="http://schemas.microsoft.com/office/drawing/2014/main" id="{58095FB0-8DA7-4EEF-AAF0-61FC181A8417}"/>
              </a:ext>
            </a:extLst>
          </p:cNvPr>
          <p:cNvSpPr>
            <a:spLocks noGrp="1"/>
          </p:cNvSpPr>
          <p:nvPr>
            <p:ph idx="1"/>
          </p:nvPr>
        </p:nvSpPr>
        <p:spPr>
          <a:xfrm>
            <a:off x="1050879" y="2163685"/>
            <a:ext cx="3965738" cy="4107020"/>
          </a:xfrm>
        </p:spPr>
        <p:txBody>
          <a:bodyPr>
            <a:normAutofit fontScale="85000" lnSpcReduction="10000"/>
          </a:bodyPr>
          <a:lstStyle/>
          <a:p>
            <a:pPr marL="0" indent="0">
              <a:buNone/>
            </a:pPr>
            <a:r>
              <a:rPr lang="en-US" dirty="0"/>
              <a:t>The Museum is also a leader in its field for weaving the dark, Indigenous history into the interpretive panels.</a:t>
            </a:r>
          </a:p>
          <a:p>
            <a:pPr marL="0" indent="0">
              <a:buNone/>
            </a:pPr>
            <a:r>
              <a:rPr lang="en-US" dirty="0"/>
              <a:t>These citizens of Bridgetown, Mary-Anne, Peter and King Billy c.1915, once shunned from the town, are now proudly acknowledged in the Museum  – a great granddaughter of King Billy visited last year and was thrilled to see this photo of her family.</a:t>
            </a:r>
          </a:p>
        </p:txBody>
      </p:sp>
      <p:pic>
        <p:nvPicPr>
          <p:cNvPr id="5" name="Content Placeholder 4">
            <a:extLst>
              <a:ext uri="{FF2B5EF4-FFF2-40B4-BE49-F238E27FC236}">
                <a16:creationId xmlns:a16="http://schemas.microsoft.com/office/drawing/2014/main" id="{86450C66-D357-4125-8FBD-BCB725372D7B}"/>
              </a:ext>
            </a:extLst>
          </p:cNvPr>
          <p:cNvPicPr>
            <a:picLocks noChangeAspect="1"/>
          </p:cNvPicPr>
          <p:nvPr/>
        </p:nvPicPr>
        <p:blipFill>
          <a:blip r:embed="rId2">
            <a:extLst>
              <a:ext uri="{28A0092B-C50C-407E-A947-70E740481C1C}">
                <a14:useLocalDpi xmlns:a14="http://schemas.microsoft.com/office/drawing/2010/main" val="0"/>
              </a:ext>
            </a:extLst>
          </a:blip>
          <a:srcRect l="17909" r="17909"/>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
        <p:nvSpPr>
          <p:cNvPr id="3" name="TextBox 2">
            <a:extLst>
              <a:ext uri="{FF2B5EF4-FFF2-40B4-BE49-F238E27FC236}">
                <a16:creationId xmlns:a16="http://schemas.microsoft.com/office/drawing/2014/main" id="{0B006486-6FD2-4316-85E7-364161C0BEB2}"/>
              </a:ext>
            </a:extLst>
          </p:cNvPr>
          <p:cNvSpPr txBox="1"/>
          <p:nvPr/>
        </p:nvSpPr>
        <p:spPr>
          <a:xfrm>
            <a:off x="2147455" y="6456218"/>
            <a:ext cx="2779387" cy="276999"/>
          </a:xfrm>
          <a:prstGeom prst="rect">
            <a:avLst/>
          </a:prstGeom>
          <a:noFill/>
        </p:spPr>
        <p:txBody>
          <a:bodyPr wrap="square" rtlCol="0">
            <a:spAutoFit/>
          </a:bodyPr>
          <a:lstStyle/>
          <a:p>
            <a:r>
              <a:rPr lang="en-AU" sz="1200" dirty="0"/>
              <a:t>Ref: BHS 95-466</a:t>
            </a:r>
          </a:p>
        </p:txBody>
      </p:sp>
    </p:spTree>
    <p:extLst>
      <p:ext uri="{BB962C8B-B14F-4D97-AF65-F5344CB8AC3E}">
        <p14:creationId xmlns:p14="http://schemas.microsoft.com/office/powerpoint/2010/main" val="2236805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E923E-AB93-429E-9BC5-C0F4D7429489}"/>
              </a:ext>
            </a:extLst>
          </p:cNvPr>
          <p:cNvSpPr>
            <a:spLocks noGrp="1"/>
          </p:cNvSpPr>
          <p:nvPr>
            <p:ph type="title"/>
          </p:nvPr>
        </p:nvSpPr>
        <p:spPr>
          <a:xfrm>
            <a:off x="1050879" y="609601"/>
            <a:ext cx="4476464" cy="1216024"/>
          </a:xfrm>
        </p:spPr>
        <p:txBody>
          <a:bodyPr>
            <a:normAutofit/>
          </a:bodyPr>
          <a:lstStyle/>
          <a:p>
            <a:r>
              <a:rPr lang="en-AU" sz="2000" dirty="0"/>
              <a:t>Tourism and Bridgetown</a:t>
            </a:r>
          </a:p>
        </p:txBody>
      </p:sp>
      <p:sp>
        <p:nvSpPr>
          <p:cNvPr id="9" name="Content Placeholder 8">
            <a:extLst>
              <a:ext uri="{FF2B5EF4-FFF2-40B4-BE49-F238E27FC236}">
                <a16:creationId xmlns:a16="http://schemas.microsoft.com/office/drawing/2014/main" id="{58095FB0-8DA7-4EEF-AAF0-61FC181A8417}"/>
              </a:ext>
            </a:extLst>
          </p:cNvPr>
          <p:cNvSpPr>
            <a:spLocks noGrp="1"/>
          </p:cNvSpPr>
          <p:nvPr>
            <p:ph idx="1"/>
          </p:nvPr>
        </p:nvSpPr>
        <p:spPr>
          <a:xfrm>
            <a:off x="1050879" y="2163685"/>
            <a:ext cx="3875963" cy="4107020"/>
          </a:xfrm>
        </p:spPr>
        <p:txBody>
          <a:bodyPr>
            <a:normAutofit/>
          </a:bodyPr>
          <a:lstStyle/>
          <a:p>
            <a:pPr marL="0" indent="0">
              <a:lnSpc>
                <a:spcPct val="104000"/>
              </a:lnSpc>
              <a:buNone/>
            </a:pPr>
            <a:r>
              <a:rPr lang="en-US" sz="1700" dirty="0"/>
              <a:t>Visitors want to learn about the past, but take them out of their comfort zone, show them the past as it really was. Tell them the truth about white settlement and the effects it had on the Indigenous people.</a:t>
            </a:r>
          </a:p>
          <a:p>
            <a:pPr marL="0" indent="0">
              <a:lnSpc>
                <a:spcPct val="104000"/>
              </a:lnSpc>
              <a:buNone/>
            </a:pPr>
            <a:endParaRPr lang="en-US" sz="1700" dirty="0"/>
          </a:p>
          <a:p>
            <a:pPr marL="0" indent="0">
              <a:lnSpc>
                <a:spcPct val="104000"/>
              </a:lnSpc>
              <a:buNone/>
            </a:pPr>
            <a:r>
              <a:rPr lang="en-US" sz="1700" dirty="0"/>
              <a:t>“If you do not know where you have come from, you will not know where you are or where you are going.”</a:t>
            </a:r>
          </a:p>
          <a:p>
            <a:pPr marL="0" indent="0">
              <a:lnSpc>
                <a:spcPct val="104000"/>
              </a:lnSpc>
              <a:buNone/>
            </a:pPr>
            <a:r>
              <a:rPr lang="en-US" sz="1400" dirty="0"/>
              <a:t>(courtesy of Terry Pratchett)</a:t>
            </a:r>
          </a:p>
        </p:txBody>
      </p:sp>
      <p:pic>
        <p:nvPicPr>
          <p:cNvPr id="5" name="Content Placeholder 4">
            <a:extLst>
              <a:ext uri="{FF2B5EF4-FFF2-40B4-BE49-F238E27FC236}">
                <a16:creationId xmlns:a16="http://schemas.microsoft.com/office/drawing/2014/main" id="{86450C66-D357-4125-8FBD-BCB725372D7B}"/>
              </a:ext>
            </a:extLst>
          </p:cNvPr>
          <p:cNvPicPr>
            <a:picLocks noChangeAspect="1"/>
          </p:cNvPicPr>
          <p:nvPr/>
        </p:nvPicPr>
        <p:blipFill>
          <a:blip r:embed="rId2">
            <a:extLst>
              <a:ext uri="{28A0092B-C50C-407E-A947-70E740481C1C}">
                <a14:useLocalDpi xmlns:a14="http://schemas.microsoft.com/office/drawing/2010/main" val="0"/>
              </a:ext>
            </a:extLst>
          </a:blip>
          <a:srcRect l="13684" r="13684"/>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
        <p:nvSpPr>
          <p:cNvPr id="3" name="TextBox 2">
            <a:extLst>
              <a:ext uri="{FF2B5EF4-FFF2-40B4-BE49-F238E27FC236}">
                <a16:creationId xmlns:a16="http://schemas.microsoft.com/office/drawing/2014/main" id="{0B006486-6FD2-4316-85E7-364161C0BEB2}"/>
              </a:ext>
            </a:extLst>
          </p:cNvPr>
          <p:cNvSpPr txBox="1"/>
          <p:nvPr/>
        </p:nvSpPr>
        <p:spPr>
          <a:xfrm>
            <a:off x="2147455" y="6456218"/>
            <a:ext cx="2779387" cy="276999"/>
          </a:xfrm>
          <a:prstGeom prst="rect">
            <a:avLst/>
          </a:prstGeom>
          <a:noFill/>
        </p:spPr>
        <p:txBody>
          <a:bodyPr wrap="square" rtlCol="0">
            <a:spAutoFit/>
          </a:bodyPr>
          <a:lstStyle/>
          <a:p>
            <a:pPr>
              <a:spcAft>
                <a:spcPts val="600"/>
              </a:spcAft>
            </a:pPr>
            <a:r>
              <a:rPr lang="en-AU" sz="1200" dirty="0"/>
              <a:t>Ref: BHS 95-111</a:t>
            </a:r>
          </a:p>
        </p:txBody>
      </p:sp>
    </p:spTree>
    <p:extLst>
      <p:ext uri="{BB962C8B-B14F-4D97-AF65-F5344CB8AC3E}">
        <p14:creationId xmlns:p14="http://schemas.microsoft.com/office/powerpoint/2010/main" val="419594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E923E-AB93-429E-9BC5-C0F4D7429489}"/>
              </a:ext>
            </a:extLst>
          </p:cNvPr>
          <p:cNvSpPr>
            <a:spLocks noGrp="1"/>
          </p:cNvSpPr>
          <p:nvPr>
            <p:ph type="title"/>
          </p:nvPr>
        </p:nvSpPr>
        <p:spPr>
          <a:xfrm>
            <a:off x="1050879" y="609601"/>
            <a:ext cx="4476464" cy="1216024"/>
          </a:xfrm>
        </p:spPr>
        <p:txBody>
          <a:bodyPr>
            <a:normAutofit/>
          </a:bodyPr>
          <a:lstStyle/>
          <a:p>
            <a:r>
              <a:rPr lang="en-AU" sz="2000" dirty="0"/>
              <a:t>Tourism and Bridgetown</a:t>
            </a:r>
          </a:p>
        </p:txBody>
      </p:sp>
      <p:sp>
        <p:nvSpPr>
          <p:cNvPr id="9" name="Content Placeholder 8">
            <a:extLst>
              <a:ext uri="{FF2B5EF4-FFF2-40B4-BE49-F238E27FC236}">
                <a16:creationId xmlns:a16="http://schemas.microsoft.com/office/drawing/2014/main" id="{58095FB0-8DA7-4EEF-AAF0-61FC181A8417}"/>
              </a:ext>
            </a:extLst>
          </p:cNvPr>
          <p:cNvSpPr>
            <a:spLocks noGrp="1"/>
          </p:cNvSpPr>
          <p:nvPr>
            <p:ph idx="1"/>
          </p:nvPr>
        </p:nvSpPr>
        <p:spPr>
          <a:xfrm>
            <a:off x="1050879" y="1927723"/>
            <a:ext cx="3875963" cy="4107020"/>
          </a:xfrm>
        </p:spPr>
        <p:txBody>
          <a:bodyPr>
            <a:normAutofit/>
          </a:bodyPr>
          <a:lstStyle/>
          <a:p>
            <a:pPr marL="0" indent="0">
              <a:lnSpc>
                <a:spcPct val="104000"/>
              </a:lnSpc>
              <a:buNone/>
            </a:pPr>
            <a:r>
              <a:rPr lang="en-US" sz="1400" dirty="0"/>
              <a:t>As early as 1905 the beauty of  Bridgetown and its potential as a health resort was explored by local businesses, who formed a Visitors Association. </a:t>
            </a:r>
          </a:p>
          <a:p>
            <a:pPr marL="0" indent="0">
              <a:lnSpc>
                <a:spcPct val="104000"/>
              </a:lnSpc>
              <a:buNone/>
            </a:pPr>
            <a:r>
              <a:rPr lang="en-US" sz="1400" dirty="0"/>
              <a:t>‘…this quaint old town … shady spots by the river, beautiful walks and drives among the hills and orchards, bathing places for both sexes in the Blackwood River … for mental relaxation … a well-conducted Mechanics' Institute … four good hotels … [and] ideal spots on the riverbank to locate a tent …</a:t>
            </a:r>
          </a:p>
          <a:p>
            <a:pPr marL="0" indent="0">
              <a:lnSpc>
                <a:spcPct val="104000"/>
              </a:lnSpc>
              <a:buNone/>
            </a:pPr>
            <a:r>
              <a:rPr lang="en-US" sz="1400" dirty="0"/>
              <a:t>500 posters were produced to be distributed throughout WA.</a:t>
            </a:r>
          </a:p>
        </p:txBody>
      </p:sp>
      <p:pic>
        <p:nvPicPr>
          <p:cNvPr id="5" name="Content Placeholder 4">
            <a:extLst>
              <a:ext uri="{FF2B5EF4-FFF2-40B4-BE49-F238E27FC236}">
                <a16:creationId xmlns:a16="http://schemas.microsoft.com/office/drawing/2014/main" id="{86450C66-D357-4125-8FBD-BCB725372D7B}"/>
              </a:ext>
            </a:extLst>
          </p:cNvPr>
          <p:cNvPicPr>
            <a:picLocks noChangeAspect="1"/>
          </p:cNvPicPr>
          <p:nvPr/>
        </p:nvPicPr>
        <p:blipFill>
          <a:blip r:embed="rId2">
            <a:extLst>
              <a:ext uri="{28A0092B-C50C-407E-A947-70E740481C1C}">
                <a14:useLocalDpi xmlns:a14="http://schemas.microsoft.com/office/drawing/2010/main" val="0"/>
              </a:ext>
            </a:extLst>
          </a:blip>
          <a:srcRect l="17988" r="17988"/>
          <a:stretch/>
        </p:blipFill>
        <p:spPr>
          <a:xfrm>
            <a:off x="5977721" y="307259"/>
            <a:ext cx="5703739" cy="6254377"/>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
        <p:nvSpPr>
          <p:cNvPr id="6" name="TextBox 5">
            <a:extLst>
              <a:ext uri="{FF2B5EF4-FFF2-40B4-BE49-F238E27FC236}">
                <a16:creationId xmlns:a16="http://schemas.microsoft.com/office/drawing/2014/main" id="{9916BD8C-14C8-4C5F-A699-1B4237E11560}"/>
              </a:ext>
            </a:extLst>
          </p:cNvPr>
          <p:cNvSpPr txBox="1"/>
          <p:nvPr/>
        </p:nvSpPr>
        <p:spPr>
          <a:xfrm>
            <a:off x="2301064" y="6136842"/>
            <a:ext cx="3226279" cy="600164"/>
          </a:xfrm>
          <a:prstGeom prst="rect">
            <a:avLst/>
          </a:prstGeom>
          <a:noFill/>
        </p:spPr>
        <p:txBody>
          <a:bodyPr wrap="square" rtlCol="0">
            <a:spAutoFit/>
          </a:bodyPr>
          <a:lstStyle/>
          <a:p>
            <a:pPr>
              <a:spcAft>
                <a:spcPts val="600"/>
              </a:spcAft>
            </a:pPr>
            <a:r>
              <a:rPr lang="en-AU" sz="1400" dirty="0"/>
              <a:t>Mechanics’ Institute built 1878 </a:t>
            </a:r>
          </a:p>
          <a:p>
            <a:pPr>
              <a:spcAft>
                <a:spcPts val="600"/>
              </a:spcAft>
            </a:pPr>
            <a:r>
              <a:rPr lang="en-AU" sz="1400" dirty="0"/>
              <a:t>Ref: BHS 95-419 </a:t>
            </a:r>
          </a:p>
        </p:txBody>
      </p:sp>
    </p:spTree>
    <p:extLst>
      <p:ext uri="{BB962C8B-B14F-4D97-AF65-F5344CB8AC3E}">
        <p14:creationId xmlns:p14="http://schemas.microsoft.com/office/powerpoint/2010/main" val="2866174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E923E-AB93-429E-9BC5-C0F4D7429489}"/>
              </a:ext>
            </a:extLst>
          </p:cNvPr>
          <p:cNvSpPr>
            <a:spLocks noGrp="1"/>
          </p:cNvSpPr>
          <p:nvPr>
            <p:ph type="title"/>
          </p:nvPr>
        </p:nvSpPr>
        <p:spPr>
          <a:xfrm>
            <a:off x="1050879" y="609601"/>
            <a:ext cx="4476464" cy="1216024"/>
          </a:xfrm>
        </p:spPr>
        <p:txBody>
          <a:bodyPr>
            <a:normAutofit/>
          </a:bodyPr>
          <a:lstStyle/>
          <a:p>
            <a:r>
              <a:rPr lang="en-AU" sz="2000" dirty="0"/>
              <a:t>Tourism and Bridgetown</a:t>
            </a:r>
          </a:p>
        </p:txBody>
      </p:sp>
      <p:sp>
        <p:nvSpPr>
          <p:cNvPr id="9" name="Content Placeholder 8">
            <a:extLst>
              <a:ext uri="{FF2B5EF4-FFF2-40B4-BE49-F238E27FC236}">
                <a16:creationId xmlns:a16="http://schemas.microsoft.com/office/drawing/2014/main" id="{58095FB0-8DA7-4EEF-AAF0-61FC181A8417}"/>
              </a:ext>
            </a:extLst>
          </p:cNvPr>
          <p:cNvSpPr>
            <a:spLocks noGrp="1"/>
          </p:cNvSpPr>
          <p:nvPr>
            <p:ph idx="1"/>
          </p:nvPr>
        </p:nvSpPr>
        <p:spPr>
          <a:xfrm>
            <a:off x="1050879" y="2163685"/>
            <a:ext cx="3875963" cy="4107020"/>
          </a:xfrm>
        </p:spPr>
        <p:txBody>
          <a:bodyPr>
            <a:normAutofit/>
          </a:bodyPr>
          <a:lstStyle/>
          <a:p>
            <a:pPr marL="0" indent="0">
              <a:lnSpc>
                <a:spcPct val="104000"/>
              </a:lnSpc>
              <a:buNone/>
            </a:pPr>
            <a:r>
              <a:rPr lang="en-US" sz="1700" dirty="0"/>
              <a:t>History evolves all the time; it changes and adapts to new discoveries.</a:t>
            </a:r>
          </a:p>
          <a:p>
            <a:pPr marL="0" indent="0">
              <a:lnSpc>
                <a:spcPct val="104000"/>
              </a:lnSpc>
              <a:buNone/>
            </a:pPr>
            <a:r>
              <a:rPr lang="en-US" sz="1700" dirty="0"/>
              <a:t>By sharing the past, we help move towards the future.</a:t>
            </a:r>
          </a:p>
          <a:p>
            <a:pPr marL="0" indent="0">
              <a:lnSpc>
                <a:spcPct val="104000"/>
              </a:lnSpc>
              <a:buNone/>
            </a:pPr>
            <a:r>
              <a:rPr lang="en-US" sz="1700" dirty="0"/>
              <a:t>Heritage tourism is at the forefront of this new search for our past.</a:t>
            </a:r>
          </a:p>
          <a:p>
            <a:pPr marL="0" indent="0">
              <a:lnSpc>
                <a:spcPct val="104000"/>
              </a:lnSpc>
              <a:buNone/>
            </a:pPr>
            <a:r>
              <a:rPr lang="en-US" sz="1700" dirty="0"/>
              <a:t>Bridgetown has embraced it and so should your town.</a:t>
            </a:r>
            <a:endParaRPr lang="en-US" sz="1400" dirty="0"/>
          </a:p>
        </p:txBody>
      </p:sp>
      <p:pic>
        <p:nvPicPr>
          <p:cNvPr id="5" name="Content Placeholder 4">
            <a:extLst>
              <a:ext uri="{FF2B5EF4-FFF2-40B4-BE49-F238E27FC236}">
                <a16:creationId xmlns:a16="http://schemas.microsoft.com/office/drawing/2014/main" id="{86450C66-D357-4125-8FBD-BCB725372D7B}"/>
              </a:ext>
            </a:extLst>
          </p:cNvPr>
          <p:cNvPicPr>
            <a:picLocks noChangeAspect="1"/>
          </p:cNvPicPr>
          <p:nvPr/>
        </p:nvPicPr>
        <p:blipFill>
          <a:blip r:embed="rId2">
            <a:extLst>
              <a:ext uri="{28A0092B-C50C-407E-A947-70E740481C1C}">
                <a14:useLocalDpi xmlns:a14="http://schemas.microsoft.com/office/drawing/2010/main" val="0"/>
              </a:ext>
            </a:extLst>
          </a:blip>
          <a:srcRect l="16321" r="16321"/>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
        <p:nvSpPr>
          <p:cNvPr id="3" name="TextBox 2">
            <a:extLst>
              <a:ext uri="{FF2B5EF4-FFF2-40B4-BE49-F238E27FC236}">
                <a16:creationId xmlns:a16="http://schemas.microsoft.com/office/drawing/2014/main" id="{0B006486-6FD2-4316-85E7-364161C0BEB2}"/>
              </a:ext>
            </a:extLst>
          </p:cNvPr>
          <p:cNvSpPr txBox="1"/>
          <p:nvPr/>
        </p:nvSpPr>
        <p:spPr>
          <a:xfrm>
            <a:off x="2147455" y="6456218"/>
            <a:ext cx="2779387" cy="276999"/>
          </a:xfrm>
          <a:prstGeom prst="rect">
            <a:avLst/>
          </a:prstGeom>
          <a:noFill/>
        </p:spPr>
        <p:txBody>
          <a:bodyPr wrap="square" rtlCol="0">
            <a:spAutoFit/>
          </a:bodyPr>
          <a:lstStyle/>
          <a:p>
            <a:pPr>
              <a:spcAft>
                <a:spcPts val="600"/>
              </a:spcAft>
            </a:pPr>
            <a:r>
              <a:rPr lang="en-AU" sz="1200" dirty="0"/>
              <a:t>Ref: BHS 10-355</a:t>
            </a:r>
          </a:p>
        </p:txBody>
      </p:sp>
    </p:spTree>
    <p:extLst>
      <p:ext uri="{BB962C8B-B14F-4D97-AF65-F5344CB8AC3E}">
        <p14:creationId xmlns:p14="http://schemas.microsoft.com/office/powerpoint/2010/main" val="1035138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E923E-AB93-429E-9BC5-C0F4D7429489}"/>
              </a:ext>
            </a:extLst>
          </p:cNvPr>
          <p:cNvSpPr>
            <a:spLocks noGrp="1"/>
          </p:cNvSpPr>
          <p:nvPr>
            <p:ph type="title"/>
          </p:nvPr>
        </p:nvSpPr>
        <p:spPr>
          <a:xfrm>
            <a:off x="1050879" y="609601"/>
            <a:ext cx="4476464" cy="1216024"/>
          </a:xfrm>
        </p:spPr>
        <p:txBody>
          <a:bodyPr>
            <a:normAutofit/>
          </a:bodyPr>
          <a:lstStyle/>
          <a:p>
            <a:r>
              <a:rPr lang="en-AU" sz="2000" dirty="0"/>
              <a:t>Tourism and Bridgetown</a:t>
            </a:r>
          </a:p>
        </p:txBody>
      </p:sp>
      <p:sp>
        <p:nvSpPr>
          <p:cNvPr id="9" name="Content Placeholder 8">
            <a:extLst>
              <a:ext uri="{FF2B5EF4-FFF2-40B4-BE49-F238E27FC236}">
                <a16:creationId xmlns:a16="http://schemas.microsoft.com/office/drawing/2014/main" id="{58095FB0-8DA7-4EEF-AAF0-61FC181A8417}"/>
              </a:ext>
            </a:extLst>
          </p:cNvPr>
          <p:cNvSpPr>
            <a:spLocks noGrp="1"/>
          </p:cNvSpPr>
          <p:nvPr>
            <p:ph idx="1"/>
          </p:nvPr>
        </p:nvSpPr>
        <p:spPr>
          <a:xfrm>
            <a:off x="1050879" y="2163685"/>
            <a:ext cx="3875963" cy="4107020"/>
          </a:xfrm>
        </p:spPr>
        <p:txBody>
          <a:bodyPr>
            <a:normAutofit/>
          </a:bodyPr>
          <a:lstStyle/>
          <a:p>
            <a:pPr marL="0" indent="0">
              <a:lnSpc>
                <a:spcPct val="104000"/>
              </a:lnSpc>
              <a:buNone/>
            </a:pPr>
            <a:r>
              <a:rPr lang="en-US" sz="1700" dirty="0"/>
              <a:t>In 1913, Bridgetown Traders’ Association raised 7 important points to increase tourists:</a:t>
            </a:r>
          </a:p>
          <a:p>
            <a:pPr marL="0" indent="0">
              <a:lnSpc>
                <a:spcPct val="104000"/>
              </a:lnSpc>
              <a:buNone/>
            </a:pPr>
            <a:r>
              <a:rPr lang="en-US" sz="1700" dirty="0"/>
              <a:t>Advertise throughout WA; compile a booklet with views of Bridgetown and accommodation options; open up the tennis club to visitors; form a bowling club; resuscitate the band; a picture show to visit weekly; and offer car hire.</a:t>
            </a:r>
          </a:p>
        </p:txBody>
      </p:sp>
      <p:pic>
        <p:nvPicPr>
          <p:cNvPr id="5" name="Content Placeholder 4">
            <a:extLst>
              <a:ext uri="{FF2B5EF4-FFF2-40B4-BE49-F238E27FC236}">
                <a16:creationId xmlns:a16="http://schemas.microsoft.com/office/drawing/2014/main" id="{86450C66-D357-4125-8FBD-BCB725372D7B}"/>
              </a:ext>
            </a:extLst>
          </p:cNvPr>
          <p:cNvPicPr>
            <a:picLocks noChangeAspect="1"/>
          </p:cNvPicPr>
          <p:nvPr/>
        </p:nvPicPr>
        <p:blipFill rotWithShape="1">
          <a:blip r:embed="rId2">
            <a:extLst>
              <a:ext uri="{28A0092B-C50C-407E-A947-70E740481C1C}">
                <a14:useLocalDpi xmlns:a14="http://schemas.microsoft.com/office/drawing/2010/main" val="0"/>
              </a:ext>
            </a:extLst>
          </a:blip>
          <a:srcRect l="18073" r="24083"/>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
        <p:nvSpPr>
          <p:cNvPr id="6" name="TextBox 5">
            <a:extLst>
              <a:ext uri="{FF2B5EF4-FFF2-40B4-BE49-F238E27FC236}">
                <a16:creationId xmlns:a16="http://schemas.microsoft.com/office/drawing/2014/main" id="{9916BD8C-14C8-4C5F-A699-1B4237E11560}"/>
              </a:ext>
            </a:extLst>
          </p:cNvPr>
          <p:cNvSpPr txBox="1"/>
          <p:nvPr/>
        </p:nvSpPr>
        <p:spPr>
          <a:xfrm>
            <a:off x="8721920" y="301824"/>
            <a:ext cx="3226279" cy="307777"/>
          </a:xfrm>
          <a:prstGeom prst="rect">
            <a:avLst/>
          </a:prstGeom>
          <a:noFill/>
        </p:spPr>
        <p:txBody>
          <a:bodyPr wrap="square" rtlCol="0">
            <a:spAutoFit/>
          </a:bodyPr>
          <a:lstStyle/>
          <a:p>
            <a:pPr>
              <a:spcAft>
                <a:spcPts val="600"/>
              </a:spcAft>
            </a:pPr>
            <a:r>
              <a:rPr lang="en-AU" sz="1400" dirty="0"/>
              <a:t>Ref: BHS 95-350 c.1900</a:t>
            </a:r>
          </a:p>
        </p:txBody>
      </p:sp>
    </p:spTree>
    <p:extLst>
      <p:ext uri="{BB962C8B-B14F-4D97-AF65-F5344CB8AC3E}">
        <p14:creationId xmlns:p14="http://schemas.microsoft.com/office/powerpoint/2010/main" val="866052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0">
            <a:extLst>
              <a:ext uri="{FF2B5EF4-FFF2-40B4-BE49-F238E27FC236}">
                <a16:creationId xmlns:a16="http://schemas.microsoft.com/office/drawing/2014/main" id="{BAB0BC72-1C3A-421F-AB0A-D480DA93F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28763" cy="6858000"/>
          </a:xfrm>
          <a:custGeom>
            <a:avLst/>
            <a:gdLst>
              <a:gd name="connsiteX0" fmla="*/ 0 w 7228763"/>
              <a:gd name="connsiteY0" fmla="*/ 0 h 6858000"/>
              <a:gd name="connsiteX1" fmla="*/ 501961 w 7228763"/>
              <a:gd name="connsiteY1" fmla="*/ 0 h 6858000"/>
              <a:gd name="connsiteX2" fmla="*/ 723901 w 7228763"/>
              <a:gd name="connsiteY2" fmla="*/ 0 h 6858000"/>
              <a:gd name="connsiteX3" fmla="*/ 7228583 w 7228763"/>
              <a:gd name="connsiteY3" fmla="*/ 0 h 6858000"/>
              <a:gd name="connsiteX4" fmla="*/ 7228763 w 7228763"/>
              <a:gd name="connsiteY4" fmla="*/ 1 h 6858000"/>
              <a:gd name="connsiteX5" fmla="*/ 7221350 w 7228763"/>
              <a:gd name="connsiteY5" fmla="*/ 30700 h 6858000"/>
              <a:gd name="connsiteX6" fmla="*/ 7199900 w 7228763"/>
              <a:gd name="connsiteY6" fmla="*/ 310025 h 6858000"/>
              <a:gd name="connsiteX7" fmla="*/ 7214938 w 7228763"/>
              <a:gd name="connsiteY7" fmla="*/ 443960 h 6858000"/>
              <a:gd name="connsiteX8" fmla="*/ 7174238 w 7228763"/>
              <a:gd name="connsiteY8" fmla="*/ 642659 h 6858000"/>
              <a:gd name="connsiteX9" fmla="*/ 7166213 w 7228763"/>
              <a:gd name="connsiteY9" fmla="*/ 673307 h 6858000"/>
              <a:gd name="connsiteX10" fmla="*/ 7128963 w 7228763"/>
              <a:gd name="connsiteY10" fmla="*/ 839641 h 6858000"/>
              <a:gd name="connsiteX11" fmla="*/ 7066183 w 7228763"/>
              <a:gd name="connsiteY11" fmla="*/ 958357 h 6858000"/>
              <a:gd name="connsiteX12" fmla="*/ 7070620 w 7228763"/>
              <a:gd name="connsiteY12" fmla="*/ 963398 h 6858000"/>
              <a:gd name="connsiteX13" fmla="*/ 7022851 w 7228763"/>
              <a:gd name="connsiteY13" fmla="*/ 1117169 h 6858000"/>
              <a:gd name="connsiteX14" fmla="*/ 7019920 w 7228763"/>
              <a:gd name="connsiteY14" fmla="*/ 1144352 h 6858000"/>
              <a:gd name="connsiteX15" fmla="*/ 7021476 w 7228763"/>
              <a:gd name="connsiteY15" fmla="*/ 1164484 h 6858000"/>
              <a:gd name="connsiteX16" fmla="*/ 7005576 w 7228763"/>
              <a:gd name="connsiteY16" fmla="*/ 1213829 h 6858000"/>
              <a:gd name="connsiteX17" fmla="*/ 6970919 w 7228763"/>
              <a:gd name="connsiteY17" fmla="*/ 1294823 h 6858000"/>
              <a:gd name="connsiteX18" fmla="*/ 6965413 w 7228763"/>
              <a:gd name="connsiteY18" fmla="*/ 1312193 h 6858000"/>
              <a:gd name="connsiteX19" fmla="*/ 6968106 w 7228763"/>
              <a:gd name="connsiteY19" fmla="*/ 1327626 h 6858000"/>
              <a:gd name="connsiteX20" fmla="*/ 6975202 w 7228763"/>
              <a:gd name="connsiteY20" fmla="*/ 1331644 h 6858000"/>
              <a:gd name="connsiteX21" fmla="*/ 6973366 w 7228763"/>
              <a:gd name="connsiteY21" fmla="*/ 1341276 h 6858000"/>
              <a:gd name="connsiteX22" fmla="*/ 6974428 w 7228763"/>
              <a:gd name="connsiteY22" fmla="*/ 1343945 h 6858000"/>
              <a:gd name="connsiteX23" fmla="*/ 6978971 w 7228763"/>
              <a:gd name="connsiteY23" fmla="*/ 1359134 h 6858000"/>
              <a:gd name="connsiteX24" fmla="*/ 6946335 w 7228763"/>
              <a:gd name="connsiteY24" fmla="*/ 1427803 h 6858000"/>
              <a:gd name="connsiteX25" fmla="*/ 6907208 w 7228763"/>
              <a:gd name="connsiteY25" fmla="*/ 1540278 h 6858000"/>
              <a:gd name="connsiteX26" fmla="*/ 6901698 w 7228763"/>
              <a:gd name="connsiteY26" fmla="*/ 1547262 h 6858000"/>
              <a:gd name="connsiteX27" fmla="*/ 6902877 w 7228763"/>
              <a:gd name="connsiteY27" fmla="*/ 1577056 h 6858000"/>
              <a:gd name="connsiteX28" fmla="*/ 6904067 w 7228763"/>
              <a:gd name="connsiteY28" fmla="*/ 1595898 h 6858000"/>
              <a:gd name="connsiteX29" fmla="*/ 6891817 w 7228763"/>
              <a:gd name="connsiteY29" fmla="*/ 1703726 h 6858000"/>
              <a:gd name="connsiteX30" fmla="*/ 6898520 w 7228763"/>
              <a:gd name="connsiteY30" fmla="*/ 1809535 h 6858000"/>
              <a:gd name="connsiteX31" fmla="*/ 6897783 w 7228763"/>
              <a:gd name="connsiteY31" fmla="*/ 2018310 h 6858000"/>
              <a:gd name="connsiteX32" fmla="*/ 6887647 w 7228763"/>
              <a:gd name="connsiteY32" fmla="*/ 2071355 h 6858000"/>
              <a:gd name="connsiteX33" fmla="*/ 6888952 w 7228763"/>
              <a:gd name="connsiteY33" fmla="*/ 2141166 h 6858000"/>
              <a:gd name="connsiteX34" fmla="*/ 6887101 w 7228763"/>
              <a:gd name="connsiteY34" fmla="*/ 2154548 h 6858000"/>
              <a:gd name="connsiteX35" fmla="*/ 6880519 w 7228763"/>
              <a:gd name="connsiteY35" fmla="*/ 2158153 h 6858000"/>
              <a:gd name="connsiteX36" fmla="*/ 6873389 w 7228763"/>
              <a:gd name="connsiteY36" fmla="*/ 2178174 h 6858000"/>
              <a:gd name="connsiteX37" fmla="*/ 6871679 w 7228763"/>
              <a:gd name="connsiteY37" fmla="*/ 2202858 h 6858000"/>
              <a:gd name="connsiteX38" fmla="*/ 6870321 w 7228763"/>
              <a:gd name="connsiteY38" fmla="*/ 2320214 h 6858000"/>
              <a:gd name="connsiteX39" fmla="*/ 6857787 w 7228763"/>
              <a:gd name="connsiteY39" fmla="*/ 2417011 h 6858000"/>
              <a:gd name="connsiteX40" fmla="*/ 6850905 w 7228763"/>
              <a:gd name="connsiteY40" fmla="*/ 2454207 h 6858000"/>
              <a:gd name="connsiteX41" fmla="*/ 6848900 w 7228763"/>
              <a:gd name="connsiteY41" fmla="*/ 2487203 h 6858000"/>
              <a:gd name="connsiteX42" fmla="*/ 6837487 w 7228763"/>
              <a:gd name="connsiteY42" fmla="*/ 2512282 h 6858000"/>
              <a:gd name="connsiteX43" fmla="*/ 6838494 w 7228763"/>
              <a:gd name="connsiteY43" fmla="*/ 2514318 h 6858000"/>
              <a:gd name="connsiteX44" fmla="*/ 6863982 w 7228763"/>
              <a:gd name="connsiteY44" fmla="*/ 2574334 h 6858000"/>
              <a:gd name="connsiteX45" fmla="*/ 6862893 w 7228763"/>
              <a:gd name="connsiteY45" fmla="*/ 2579877 h 6858000"/>
              <a:gd name="connsiteX46" fmla="*/ 6863047 w 7228763"/>
              <a:gd name="connsiteY46" fmla="*/ 2608928 h 6858000"/>
              <a:gd name="connsiteX47" fmla="*/ 6862462 w 7228763"/>
              <a:gd name="connsiteY47" fmla="*/ 2613111 h 6858000"/>
              <a:gd name="connsiteX48" fmla="*/ 6854084 w 7228763"/>
              <a:gd name="connsiteY48" fmla="*/ 2621996 h 6858000"/>
              <a:gd name="connsiteX49" fmla="*/ 6856559 w 7228763"/>
              <a:gd name="connsiteY49" fmla="*/ 2634265 h 6858000"/>
              <a:gd name="connsiteX50" fmla="*/ 6847985 w 7228763"/>
              <a:gd name="connsiteY50" fmla="*/ 2647237 h 6858000"/>
              <a:gd name="connsiteX51" fmla="*/ 6854115 w 7228763"/>
              <a:gd name="connsiteY51" fmla="*/ 2650786 h 6858000"/>
              <a:gd name="connsiteX52" fmla="*/ 6859942 w 7228763"/>
              <a:gd name="connsiteY52" fmla="*/ 2661993 h 6858000"/>
              <a:gd name="connsiteX53" fmla="*/ 6851884 w 7228763"/>
              <a:gd name="connsiteY53" fmla="*/ 2670949 h 6858000"/>
              <a:gd name="connsiteX54" fmla="*/ 6846115 w 7228763"/>
              <a:gd name="connsiteY54" fmla="*/ 2690255 h 6858000"/>
              <a:gd name="connsiteX55" fmla="*/ 6846964 w 7228763"/>
              <a:gd name="connsiteY55" fmla="*/ 2695683 h 6858000"/>
              <a:gd name="connsiteX56" fmla="*/ 6836011 w 7228763"/>
              <a:gd name="connsiteY56" fmla="*/ 2713964 h 6858000"/>
              <a:gd name="connsiteX57" fmla="*/ 6830478 w 7228763"/>
              <a:gd name="connsiteY57" fmla="*/ 2730175 h 6858000"/>
              <a:gd name="connsiteX58" fmla="*/ 6841091 w 7228763"/>
              <a:gd name="connsiteY58" fmla="*/ 2763497 h 6858000"/>
              <a:gd name="connsiteX59" fmla="*/ 6803520 w 7228763"/>
              <a:gd name="connsiteY59" fmla="*/ 3051539 h 6858000"/>
              <a:gd name="connsiteX60" fmla="*/ 6733280 w 7228763"/>
              <a:gd name="connsiteY60" fmla="*/ 3335396 h 6858000"/>
              <a:gd name="connsiteX61" fmla="*/ 6735884 w 7228763"/>
              <a:gd name="connsiteY61" fmla="*/ 3456509 h 6858000"/>
              <a:gd name="connsiteX62" fmla="*/ 6715764 w 7228763"/>
              <a:gd name="connsiteY62" fmla="*/ 3531827 h 6858000"/>
              <a:gd name="connsiteX63" fmla="*/ 6730329 w 7228763"/>
              <a:gd name="connsiteY63" fmla="*/ 3570877 h 6858000"/>
              <a:gd name="connsiteX64" fmla="*/ 6727426 w 7228763"/>
              <a:gd name="connsiteY64" fmla="*/ 3583849 h 6858000"/>
              <a:gd name="connsiteX65" fmla="*/ 6718706 w 7228763"/>
              <a:gd name="connsiteY65" fmla="*/ 3592763 h 6858000"/>
              <a:gd name="connsiteX66" fmla="*/ 6693350 w 7228763"/>
              <a:gd name="connsiteY66" fmla="*/ 3653485 h 6858000"/>
              <a:gd name="connsiteX67" fmla="*/ 6685983 w 7228763"/>
              <a:gd name="connsiteY67" fmla="*/ 3670528 h 6858000"/>
              <a:gd name="connsiteX68" fmla="*/ 6687033 w 7228763"/>
              <a:gd name="connsiteY68" fmla="*/ 3685990 h 6858000"/>
              <a:gd name="connsiteX69" fmla="*/ 6693711 w 7228763"/>
              <a:gd name="connsiteY69" fmla="*/ 3690283 h 6858000"/>
              <a:gd name="connsiteX70" fmla="*/ 6690843 w 7228763"/>
              <a:gd name="connsiteY70" fmla="*/ 3699787 h 6858000"/>
              <a:gd name="connsiteX71" fmla="*/ 6691624 w 7228763"/>
              <a:gd name="connsiteY71" fmla="*/ 3702486 h 6858000"/>
              <a:gd name="connsiteX72" fmla="*/ 6694549 w 7228763"/>
              <a:gd name="connsiteY72" fmla="*/ 3717784 h 6858000"/>
              <a:gd name="connsiteX73" fmla="*/ 6662489 w 7228763"/>
              <a:gd name="connsiteY73" fmla="*/ 3746229 h 6858000"/>
              <a:gd name="connsiteX74" fmla="*/ 6575429 w 7228763"/>
              <a:gd name="connsiteY74" fmla="*/ 3924910 h 6858000"/>
              <a:gd name="connsiteX75" fmla="*/ 6538994 w 7228763"/>
              <a:gd name="connsiteY75" fmla="*/ 3989353 h 6858000"/>
              <a:gd name="connsiteX76" fmla="*/ 6535698 w 7228763"/>
              <a:gd name="connsiteY76" fmla="*/ 4033899 h 6858000"/>
              <a:gd name="connsiteX77" fmla="*/ 6527053 w 7228763"/>
              <a:gd name="connsiteY77" fmla="*/ 4142250 h 6858000"/>
              <a:gd name="connsiteX78" fmla="*/ 6501843 w 7228763"/>
              <a:gd name="connsiteY78" fmla="*/ 4329442 h 6858000"/>
              <a:gd name="connsiteX79" fmla="*/ 6489841 w 7228763"/>
              <a:gd name="connsiteY79" fmla="*/ 4456184 h 6858000"/>
              <a:gd name="connsiteX80" fmla="*/ 6482918 w 7228763"/>
              <a:gd name="connsiteY80" fmla="*/ 4468478 h 6858000"/>
              <a:gd name="connsiteX81" fmla="*/ 6484019 w 7228763"/>
              <a:gd name="connsiteY81" fmla="*/ 4469862 h 6858000"/>
              <a:gd name="connsiteX82" fmla="*/ 6481759 w 7228763"/>
              <a:gd name="connsiteY82" fmla="*/ 4483797 h 6858000"/>
              <a:gd name="connsiteX83" fmla="*/ 6477370 w 7228763"/>
              <a:gd name="connsiteY83" fmla="*/ 4487091 h 6858000"/>
              <a:gd name="connsiteX84" fmla="*/ 6474598 w 7228763"/>
              <a:gd name="connsiteY84" fmla="*/ 4496728 h 6858000"/>
              <a:gd name="connsiteX85" fmla="*/ 6465848 w 7228763"/>
              <a:gd name="connsiteY85" fmla="*/ 4515918 h 6858000"/>
              <a:gd name="connsiteX86" fmla="*/ 6467296 w 7228763"/>
              <a:gd name="connsiteY86" fmla="*/ 4519316 h 6858000"/>
              <a:gd name="connsiteX87" fmla="*/ 6458903 w 7228763"/>
              <a:gd name="connsiteY87" fmla="*/ 4547957 h 6858000"/>
              <a:gd name="connsiteX88" fmla="*/ 6460248 w 7228763"/>
              <a:gd name="connsiteY88" fmla="*/ 4548262 h 6858000"/>
              <a:gd name="connsiteX89" fmla="*/ 6464276 w 7228763"/>
              <a:gd name="connsiteY89" fmla="*/ 4555939 h 6858000"/>
              <a:gd name="connsiteX90" fmla="*/ 6468635 w 7228763"/>
              <a:gd name="connsiteY90" fmla="*/ 4570815 h 6858000"/>
              <a:gd name="connsiteX91" fmla="*/ 6488206 w 7228763"/>
              <a:gd name="connsiteY91" fmla="*/ 4633846 h 6858000"/>
              <a:gd name="connsiteX92" fmla="*/ 6487272 w 7228763"/>
              <a:gd name="connsiteY92" fmla="*/ 4639816 h 6858000"/>
              <a:gd name="connsiteX93" fmla="*/ 6487581 w 7228763"/>
              <a:gd name="connsiteY93" fmla="*/ 4639923 h 6858000"/>
              <a:gd name="connsiteX94" fmla="*/ 6487249 w 7228763"/>
              <a:gd name="connsiteY94" fmla="*/ 4646192 h 6858000"/>
              <a:gd name="connsiteX95" fmla="*/ 6485570 w 7228763"/>
              <a:gd name="connsiteY95" fmla="*/ 4650706 h 6858000"/>
              <a:gd name="connsiteX96" fmla="*/ 6483759 w 7228763"/>
              <a:gd name="connsiteY96" fmla="*/ 4662290 h 6858000"/>
              <a:gd name="connsiteX97" fmla="*/ 6485315 w 7228763"/>
              <a:gd name="connsiteY97" fmla="*/ 4666180 h 6858000"/>
              <a:gd name="connsiteX98" fmla="*/ 6489077 w 7228763"/>
              <a:gd name="connsiteY98" fmla="*/ 4667585 h 6858000"/>
              <a:gd name="connsiteX99" fmla="*/ 6488467 w 7228763"/>
              <a:gd name="connsiteY99" fmla="*/ 4668660 h 6858000"/>
              <a:gd name="connsiteX100" fmla="*/ 6496179 w 7228763"/>
              <a:gd name="connsiteY100" fmla="*/ 4689807 h 6858000"/>
              <a:gd name="connsiteX101" fmla="*/ 6500957 w 7228763"/>
              <a:gd name="connsiteY101" fmla="*/ 4737890 h 6858000"/>
              <a:gd name="connsiteX102" fmla="*/ 6498641 w 7228763"/>
              <a:gd name="connsiteY102" fmla="*/ 4765657 h 6858000"/>
              <a:gd name="connsiteX103" fmla="*/ 6497829 w 7228763"/>
              <a:gd name="connsiteY103" fmla="*/ 4841463 h 6858000"/>
              <a:gd name="connsiteX104" fmla="*/ 6521578 w 7228763"/>
              <a:gd name="connsiteY104" fmla="*/ 4969863 h 6858000"/>
              <a:gd name="connsiteX105" fmla="*/ 6518695 w 7228763"/>
              <a:gd name="connsiteY105" fmla="*/ 4974028 h 6858000"/>
              <a:gd name="connsiteX106" fmla="*/ 6516513 w 7228763"/>
              <a:gd name="connsiteY106" fmla="*/ 4980318 h 6858000"/>
              <a:gd name="connsiteX107" fmla="*/ 6516763 w 7228763"/>
              <a:gd name="connsiteY107" fmla="*/ 4980501 h 6858000"/>
              <a:gd name="connsiteX108" fmla="*/ 6514121 w 7228763"/>
              <a:gd name="connsiteY108" fmla="*/ 4986338 h 6858000"/>
              <a:gd name="connsiteX109" fmla="*/ 6511173 w 7228763"/>
              <a:gd name="connsiteY109" fmla="*/ 4991296 h 6858000"/>
              <a:gd name="connsiteX110" fmla="*/ 6546537 w 7228763"/>
              <a:gd name="connsiteY110" fmla="*/ 5076895 h 6858000"/>
              <a:gd name="connsiteX111" fmla="*/ 6544581 w 7228763"/>
              <a:gd name="connsiteY111" fmla="*/ 5081568 h 6858000"/>
              <a:gd name="connsiteX112" fmla="*/ 6543750 w 7228763"/>
              <a:gd name="connsiteY112" fmla="*/ 5088173 h 6858000"/>
              <a:gd name="connsiteX113" fmla="*/ 6544034 w 7228763"/>
              <a:gd name="connsiteY113" fmla="*/ 5088300 h 6858000"/>
              <a:gd name="connsiteX114" fmla="*/ 6542660 w 7228763"/>
              <a:gd name="connsiteY114" fmla="*/ 5094558 h 6858000"/>
              <a:gd name="connsiteX115" fmla="*/ 6532096 w 7228763"/>
              <a:gd name="connsiteY115" fmla="*/ 5125620 h 6858000"/>
              <a:gd name="connsiteX116" fmla="*/ 6533049 w 7228763"/>
              <a:gd name="connsiteY116" fmla="*/ 5268004 h 6858000"/>
              <a:gd name="connsiteX117" fmla="*/ 6533970 w 7228763"/>
              <a:gd name="connsiteY117" fmla="*/ 5269530 h 6858000"/>
              <a:gd name="connsiteX118" fmla="*/ 6502603 w 7228763"/>
              <a:gd name="connsiteY118" fmla="*/ 5390941 h 6858000"/>
              <a:gd name="connsiteX119" fmla="*/ 6477660 w 7228763"/>
              <a:gd name="connsiteY119" fmla="*/ 5539927 h 6858000"/>
              <a:gd name="connsiteX120" fmla="*/ 6456458 w 7228763"/>
              <a:gd name="connsiteY120" fmla="*/ 5791594 h 6858000"/>
              <a:gd name="connsiteX121" fmla="*/ 6434556 w 7228763"/>
              <a:gd name="connsiteY121" fmla="*/ 5855206 h 6858000"/>
              <a:gd name="connsiteX122" fmla="*/ 6418454 w 7228763"/>
              <a:gd name="connsiteY122" fmla="*/ 5873582 h 6858000"/>
              <a:gd name="connsiteX123" fmla="*/ 6419875 w 7228763"/>
              <a:gd name="connsiteY123" fmla="*/ 5876037 h 6858000"/>
              <a:gd name="connsiteX124" fmla="*/ 6419775 w 7228763"/>
              <a:gd name="connsiteY124" fmla="*/ 5886534 h 6858000"/>
              <a:gd name="connsiteX125" fmla="*/ 6426971 w 7228763"/>
              <a:gd name="connsiteY125" fmla="*/ 5888644 h 6858000"/>
              <a:gd name="connsiteX126" fmla="*/ 6431999 w 7228763"/>
              <a:gd name="connsiteY126" fmla="*/ 5903832 h 6858000"/>
              <a:gd name="connsiteX127" fmla="*/ 6429798 w 7228763"/>
              <a:gd name="connsiteY127" fmla="*/ 5923391 h 6858000"/>
              <a:gd name="connsiteX128" fmla="*/ 6434072 w 7228763"/>
              <a:gd name="connsiteY128" fmla="*/ 6013205 h 6858000"/>
              <a:gd name="connsiteX129" fmla="*/ 6439333 w 7228763"/>
              <a:gd name="connsiteY129" fmla="*/ 6074018 h 6858000"/>
              <a:gd name="connsiteX130" fmla="*/ 6463083 w 7228763"/>
              <a:gd name="connsiteY130" fmla="*/ 6130837 h 6858000"/>
              <a:gd name="connsiteX131" fmla="*/ 6457360 w 7228763"/>
              <a:gd name="connsiteY131" fmla="*/ 6152982 h 6858000"/>
              <a:gd name="connsiteX132" fmla="*/ 6495529 w 7228763"/>
              <a:gd name="connsiteY132" fmla="*/ 6221100 h 6858000"/>
              <a:gd name="connsiteX133" fmla="*/ 6514948 w 7228763"/>
              <a:gd name="connsiteY133" fmla="*/ 6287550 h 6858000"/>
              <a:gd name="connsiteX134" fmla="*/ 6545124 w 7228763"/>
              <a:gd name="connsiteY134" fmla="*/ 6401595 h 6858000"/>
              <a:gd name="connsiteX135" fmla="*/ 6525833 w 7228763"/>
              <a:gd name="connsiteY135" fmla="*/ 6487110 h 6858000"/>
              <a:gd name="connsiteX136" fmla="*/ 6554825 w 7228763"/>
              <a:gd name="connsiteY136" fmla="*/ 6588589 h 6858000"/>
              <a:gd name="connsiteX137" fmla="*/ 6601569 w 7228763"/>
              <a:gd name="connsiteY137" fmla="*/ 6769963 h 6858000"/>
              <a:gd name="connsiteX138" fmla="*/ 6620945 w 7228763"/>
              <a:gd name="connsiteY138" fmla="*/ 6835814 h 6858000"/>
              <a:gd name="connsiteX139" fmla="*/ 6625906 w 7228763"/>
              <a:gd name="connsiteY139" fmla="*/ 6858000 h 6858000"/>
              <a:gd name="connsiteX140" fmla="*/ 723901 w 7228763"/>
              <a:gd name="connsiteY140" fmla="*/ 6858000 h 6858000"/>
              <a:gd name="connsiteX141" fmla="*/ 501961 w 7228763"/>
              <a:gd name="connsiteY141" fmla="*/ 6858000 h 6858000"/>
              <a:gd name="connsiteX142" fmla="*/ 0 w 7228763"/>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228763" h="6858000">
                <a:moveTo>
                  <a:pt x="0" y="0"/>
                </a:moveTo>
                <a:lnTo>
                  <a:pt x="501961" y="0"/>
                </a:lnTo>
                <a:lnTo>
                  <a:pt x="723901" y="0"/>
                </a:lnTo>
                <a:lnTo>
                  <a:pt x="7228583" y="0"/>
                </a:lnTo>
                <a:lnTo>
                  <a:pt x="7228763" y="1"/>
                </a:lnTo>
                <a:lnTo>
                  <a:pt x="7221350" y="30700"/>
                </a:lnTo>
                <a:cubicBezTo>
                  <a:pt x="7216059" y="84364"/>
                  <a:pt x="7200969" y="241149"/>
                  <a:pt x="7199900" y="310025"/>
                </a:cubicBezTo>
                <a:cubicBezTo>
                  <a:pt x="7203643" y="367544"/>
                  <a:pt x="7214102" y="408251"/>
                  <a:pt x="7214938" y="443960"/>
                </a:cubicBezTo>
                <a:cubicBezTo>
                  <a:pt x="7210660" y="499397"/>
                  <a:pt x="7182360" y="604434"/>
                  <a:pt x="7174238" y="642659"/>
                </a:cubicBezTo>
                <a:cubicBezTo>
                  <a:pt x="7182965" y="657287"/>
                  <a:pt x="7155519" y="658191"/>
                  <a:pt x="7166213" y="673307"/>
                </a:cubicBezTo>
                <a:cubicBezTo>
                  <a:pt x="7166618" y="693769"/>
                  <a:pt x="7143764" y="797295"/>
                  <a:pt x="7128963" y="839641"/>
                </a:cubicBezTo>
                <a:cubicBezTo>
                  <a:pt x="7112293" y="887148"/>
                  <a:pt x="7075906" y="937731"/>
                  <a:pt x="7066183" y="958357"/>
                </a:cubicBezTo>
                <a:cubicBezTo>
                  <a:pt x="7056459" y="978983"/>
                  <a:pt x="7077843" y="936930"/>
                  <a:pt x="7070620" y="963398"/>
                </a:cubicBezTo>
                <a:cubicBezTo>
                  <a:pt x="7063399" y="989867"/>
                  <a:pt x="7031301" y="1087010"/>
                  <a:pt x="7022851" y="1117169"/>
                </a:cubicBezTo>
                <a:cubicBezTo>
                  <a:pt x="7039554" y="1118586"/>
                  <a:pt x="7009272" y="1135372"/>
                  <a:pt x="7019920" y="1144352"/>
                </a:cubicBezTo>
                <a:cubicBezTo>
                  <a:pt x="7029274" y="1150681"/>
                  <a:pt x="7022270" y="1157251"/>
                  <a:pt x="7021476" y="1164484"/>
                </a:cubicBezTo>
                <a:cubicBezTo>
                  <a:pt x="7028800" y="1173524"/>
                  <a:pt x="7015215" y="1205209"/>
                  <a:pt x="7005576" y="1213829"/>
                </a:cubicBezTo>
                <a:cubicBezTo>
                  <a:pt x="6972150" y="1235037"/>
                  <a:pt x="6996546" y="1277327"/>
                  <a:pt x="6970919" y="1294823"/>
                </a:cubicBezTo>
                <a:cubicBezTo>
                  <a:pt x="6967139" y="1300845"/>
                  <a:pt x="6965581" y="1306615"/>
                  <a:pt x="6965413" y="1312193"/>
                </a:cubicBezTo>
                <a:lnTo>
                  <a:pt x="6968106" y="1327626"/>
                </a:lnTo>
                <a:lnTo>
                  <a:pt x="6975202" y="1331644"/>
                </a:lnTo>
                <a:lnTo>
                  <a:pt x="6973366" y="1341276"/>
                </a:lnTo>
                <a:cubicBezTo>
                  <a:pt x="6973720" y="1342166"/>
                  <a:pt x="6974074" y="1343055"/>
                  <a:pt x="6974428" y="1343945"/>
                </a:cubicBezTo>
                <a:cubicBezTo>
                  <a:pt x="6976493" y="1349040"/>
                  <a:pt x="6978286" y="1354080"/>
                  <a:pt x="6978971" y="1359134"/>
                </a:cubicBezTo>
                <a:cubicBezTo>
                  <a:pt x="6974288" y="1373109"/>
                  <a:pt x="6958295" y="1397612"/>
                  <a:pt x="6946335" y="1427803"/>
                </a:cubicBezTo>
                <a:cubicBezTo>
                  <a:pt x="6924178" y="1460349"/>
                  <a:pt x="6924483" y="1505076"/>
                  <a:pt x="6907208" y="1540278"/>
                </a:cubicBezTo>
                <a:lnTo>
                  <a:pt x="6901698" y="1547262"/>
                </a:lnTo>
                <a:lnTo>
                  <a:pt x="6902877" y="1577056"/>
                </a:lnTo>
                <a:cubicBezTo>
                  <a:pt x="6907187" y="1582205"/>
                  <a:pt x="6908314" y="1589568"/>
                  <a:pt x="6904067" y="1595898"/>
                </a:cubicBezTo>
                <a:lnTo>
                  <a:pt x="6891817" y="1703726"/>
                </a:lnTo>
                <a:cubicBezTo>
                  <a:pt x="6890892" y="1739332"/>
                  <a:pt x="6882506" y="1754453"/>
                  <a:pt x="6898520" y="1809535"/>
                </a:cubicBezTo>
                <a:cubicBezTo>
                  <a:pt x="6919736" y="1868036"/>
                  <a:pt x="6890400" y="1952670"/>
                  <a:pt x="6897783" y="2018310"/>
                </a:cubicBezTo>
                <a:cubicBezTo>
                  <a:pt x="6868750" y="2053162"/>
                  <a:pt x="6894827" y="2034561"/>
                  <a:pt x="6887647" y="2071355"/>
                </a:cubicBezTo>
                <a:lnTo>
                  <a:pt x="6888952" y="2141166"/>
                </a:lnTo>
                <a:lnTo>
                  <a:pt x="6887101" y="2154548"/>
                </a:lnTo>
                <a:lnTo>
                  <a:pt x="6880519" y="2158153"/>
                </a:lnTo>
                <a:lnTo>
                  <a:pt x="6873389" y="2178174"/>
                </a:lnTo>
                <a:cubicBezTo>
                  <a:pt x="6871658" y="2185696"/>
                  <a:pt x="6870890" y="2193828"/>
                  <a:pt x="6871679" y="2202858"/>
                </a:cubicBezTo>
                <a:cubicBezTo>
                  <a:pt x="6884787" y="2232772"/>
                  <a:pt x="6852680" y="2283357"/>
                  <a:pt x="6870321" y="2320214"/>
                </a:cubicBezTo>
                <a:cubicBezTo>
                  <a:pt x="6868006" y="2355906"/>
                  <a:pt x="6861023" y="2394678"/>
                  <a:pt x="6857787" y="2417011"/>
                </a:cubicBezTo>
                <a:cubicBezTo>
                  <a:pt x="6846931" y="2426377"/>
                  <a:pt x="6863720" y="2456509"/>
                  <a:pt x="6850905" y="2454207"/>
                </a:cubicBezTo>
                <a:cubicBezTo>
                  <a:pt x="6856659" y="2464947"/>
                  <a:pt x="6853850" y="2476105"/>
                  <a:pt x="6848900" y="2487203"/>
                </a:cubicBezTo>
                <a:lnTo>
                  <a:pt x="6837487" y="2512282"/>
                </a:lnTo>
                <a:cubicBezTo>
                  <a:pt x="6837823" y="2512961"/>
                  <a:pt x="6838158" y="2513640"/>
                  <a:pt x="6838494" y="2514318"/>
                </a:cubicBezTo>
                <a:cubicBezTo>
                  <a:pt x="6846991" y="2534324"/>
                  <a:pt x="6855486" y="2554328"/>
                  <a:pt x="6863982" y="2574334"/>
                </a:cubicBezTo>
                <a:lnTo>
                  <a:pt x="6862893" y="2579877"/>
                </a:lnTo>
                <a:cubicBezTo>
                  <a:pt x="6862738" y="2585644"/>
                  <a:pt x="6863120" y="2603388"/>
                  <a:pt x="6863047" y="2608928"/>
                </a:cubicBezTo>
                <a:lnTo>
                  <a:pt x="6862462" y="2613111"/>
                </a:lnTo>
                <a:lnTo>
                  <a:pt x="6854084" y="2621996"/>
                </a:lnTo>
                <a:lnTo>
                  <a:pt x="6856559" y="2634265"/>
                </a:lnTo>
                <a:lnTo>
                  <a:pt x="6847985" y="2647237"/>
                </a:lnTo>
                <a:cubicBezTo>
                  <a:pt x="6850226" y="2648158"/>
                  <a:pt x="6852294" y="2649356"/>
                  <a:pt x="6854115" y="2650786"/>
                </a:cubicBezTo>
                <a:lnTo>
                  <a:pt x="6859942" y="2661993"/>
                </a:lnTo>
                <a:lnTo>
                  <a:pt x="6851884" y="2670949"/>
                </a:lnTo>
                <a:cubicBezTo>
                  <a:pt x="6864376" y="2672007"/>
                  <a:pt x="6849871" y="2681695"/>
                  <a:pt x="6846115" y="2690255"/>
                </a:cubicBezTo>
                <a:lnTo>
                  <a:pt x="6846964" y="2695683"/>
                </a:lnTo>
                <a:lnTo>
                  <a:pt x="6836011" y="2713964"/>
                </a:lnTo>
                <a:lnTo>
                  <a:pt x="6830478" y="2730175"/>
                </a:lnTo>
                <a:lnTo>
                  <a:pt x="6841091" y="2763497"/>
                </a:lnTo>
                <a:lnTo>
                  <a:pt x="6803520" y="3051539"/>
                </a:lnTo>
                <a:cubicBezTo>
                  <a:pt x="6790420" y="3165645"/>
                  <a:pt x="6749912" y="3216611"/>
                  <a:pt x="6733280" y="3335396"/>
                </a:cubicBezTo>
                <a:lnTo>
                  <a:pt x="6735884" y="3456509"/>
                </a:lnTo>
                <a:lnTo>
                  <a:pt x="6715764" y="3531827"/>
                </a:lnTo>
                <a:lnTo>
                  <a:pt x="6730329" y="3570877"/>
                </a:lnTo>
                <a:lnTo>
                  <a:pt x="6727426" y="3583849"/>
                </a:lnTo>
                <a:lnTo>
                  <a:pt x="6718706" y="3592763"/>
                </a:lnTo>
                <a:cubicBezTo>
                  <a:pt x="6707946" y="3613948"/>
                  <a:pt x="6713985" y="3641245"/>
                  <a:pt x="6693350" y="3653485"/>
                </a:cubicBezTo>
                <a:cubicBezTo>
                  <a:pt x="6688922" y="3659316"/>
                  <a:pt x="6686748" y="3664985"/>
                  <a:pt x="6685983" y="3670528"/>
                </a:cubicBezTo>
                <a:lnTo>
                  <a:pt x="6687033" y="3685990"/>
                </a:lnTo>
                <a:lnTo>
                  <a:pt x="6693711" y="3690283"/>
                </a:lnTo>
                <a:lnTo>
                  <a:pt x="6690843" y="3699787"/>
                </a:lnTo>
                <a:cubicBezTo>
                  <a:pt x="6691104" y="3700686"/>
                  <a:pt x="6691364" y="3701586"/>
                  <a:pt x="6691624" y="3702486"/>
                </a:cubicBezTo>
                <a:cubicBezTo>
                  <a:pt x="6693145" y="3707637"/>
                  <a:pt x="6694400" y="3712728"/>
                  <a:pt x="6694549" y="3717784"/>
                </a:cubicBezTo>
                <a:cubicBezTo>
                  <a:pt x="6659304" y="3711701"/>
                  <a:pt x="6689997" y="3759789"/>
                  <a:pt x="6662489" y="3746229"/>
                </a:cubicBezTo>
                <a:cubicBezTo>
                  <a:pt x="6642637" y="3780750"/>
                  <a:pt x="6605132" y="3867558"/>
                  <a:pt x="6575429" y="3924910"/>
                </a:cubicBezTo>
                <a:lnTo>
                  <a:pt x="6538994" y="3989353"/>
                </a:lnTo>
                <a:lnTo>
                  <a:pt x="6535698" y="4033899"/>
                </a:lnTo>
                <a:cubicBezTo>
                  <a:pt x="6533175" y="4070470"/>
                  <a:pt x="6530536" y="4110146"/>
                  <a:pt x="6527053" y="4142250"/>
                </a:cubicBezTo>
                <a:cubicBezTo>
                  <a:pt x="6519001" y="4200007"/>
                  <a:pt x="6506061" y="4278998"/>
                  <a:pt x="6501843" y="4329442"/>
                </a:cubicBezTo>
                <a:cubicBezTo>
                  <a:pt x="6495642" y="4381764"/>
                  <a:pt x="6492993" y="4433012"/>
                  <a:pt x="6489841" y="4456184"/>
                </a:cubicBezTo>
                <a:lnTo>
                  <a:pt x="6482918" y="4468478"/>
                </a:lnTo>
                <a:lnTo>
                  <a:pt x="6484019" y="4469862"/>
                </a:lnTo>
                <a:cubicBezTo>
                  <a:pt x="6485835" y="4476321"/>
                  <a:pt x="6484493" y="4480555"/>
                  <a:pt x="6481759" y="4483797"/>
                </a:cubicBezTo>
                <a:lnTo>
                  <a:pt x="6477370" y="4487091"/>
                </a:lnTo>
                <a:lnTo>
                  <a:pt x="6474598" y="4496728"/>
                </a:lnTo>
                <a:lnTo>
                  <a:pt x="6465848" y="4515918"/>
                </a:lnTo>
                <a:cubicBezTo>
                  <a:pt x="6466332" y="4517049"/>
                  <a:pt x="6466814" y="4518182"/>
                  <a:pt x="6467296" y="4519316"/>
                </a:cubicBezTo>
                <a:lnTo>
                  <a:pt x="6458903" y="4547957"/>
                </a:lnTo>
                <a:lnTo>
                  <a:pt x="6460248" y="4548262"/>
                </a:lnTo>
                <a:cubicBezTo>
                  <a:pt x="6463078" y="4549595"/>
                  <a:pt x="6464808" y="4551811"/>
                  <a:pt x="6464276" y="4555939"/>
                </a:cubicBezTo>
                <a:cubicBezTo>
                  <a:pt x="6486531" y="4548276"/>
                  <a:pt x="6472165" y="4557977"/>
                  <a:pt x="6468635" y="4570815"/>
                </a:cubicBezTo>
                <a:cubicBezTo>
                  <a:pt x="6472622" y="4583801"/>
                  <a:pt x="6485098" y="4622347"/>
                  <a:pt x="6488206" y="4633846"/>
                </a:cubicBezTo>
                <a:lnTo>
                  <a:pt x="6487272" y="4639816"/>
                </a:lnTo>
                <a:lnTo>
                  <a:pt x="6487581" y="4639923"/>
                </a:lnTo>
                <a:cubicBezTo>
                  <a:pt x="6488082" y="4641190"/>
                  <a:pt x="6488037" y="4643141"/>
                  <a:pt x="6487249" y="4646192"/>
                </a:cubicBezTo>
                <a:lnTo>
                  <a:pt x="6485570" y="4650706"/>
                </a:lnTo>
                <a:lnTo>
                  <a:pt x="6483759" y="4662290"/>
                </a:lnTo>
                <a:cubicBezTo>
                  <a:pt x="6484278" y="4663587"/>
                  <a:pt x="6484797" y="4664883"/>
                  <a:pt x="6485315" y="4666180"/>
                </a:cubicBezTo>
                <a:lnTo>
                  <a:pt x="6489077" y="4667585"/>
                </a:lnTo>
                <a:lnTo>
                  <a:pt x="6488467" y="4668660"/>
                </a:lnTo>
                <a:cubicBezTo>
                  <a:pt x="6480300" y="4676831"/>
                  <a:pt x="6469898" y="4679345"/>
                  <a:pt x="6496179" y="4689807"/>
                </a:cubicBezTo>
                <a:cubicBezTo>
                  <a:pt x="6482141" y="4708535"/>
                  <a:pt x="6498545" y="4712235"/>
                  <a:pt x="6500957" y="4737890"/>
                </a:cubicBezTo>
                <a:cubicBezTo>
                  <a:pt x="6488706" y="4748600"/>
                  <a:pt x="6491350" y="4757223"/>
                  <a:pt x="6498641" y="4765657"/>
                </a:cubicBezTo>
                <a:cubicBezTo>
                  <a:pt x="6490164" y="4790618"/>
                  <a:pt x="6498852" y="4813399"/>
                  <a:pt x="6497829" y="4841463"/>
                </a:cubicBezTo>
                <a:lnTo>
                  <a:pt x="6521578" y="4969863"/>
                </a:lnTo>
                <a:lnTo>
                  <a:pt x="6518695" y="4974028"/>
                </a:lnTo>
                <a:cubicBezTo>
                  <a:pt x="6517064" y="4976933"/>
                  <a:pt x="6516439" y="4978909"/>
                  <a:pt x="6516513" y="4980318"/>
                </a:cubicBezTo>
                <a:lnTo>
                  <a:pt x="6516763" y="4980501"/>
                </a:lnTo>
                <a:lnTo>
                  <a:pt x="6514121" y="4986338"/>
                </a:lnTo>
                <a:lnTo>
                  <a:pt x="6511173" y="4991296"/>
                </a:lnTo>
                <a:cubicBezTo>
                  <a:pt x="6522961" y="5019829"/>
                  <a:pt x="6534748" y="5048361"/>
                  <a:pt x="6546537" y="5076895"/>
                </a:cubicBezTo>
                <a:lnTo>
                  <a:pt x="6544581" y="5081568"/>
                </a:lnTo>
                <a:cubicBezTo>
                  <a:pt x="6543589" y="5084748"/>
                  <a:pt x="6543387" y="5086810"/>
                  <a:pt x="6543750" y="5088173"/>
                </a:cubicBezTo>
                <a:lnTo>
                  <a:pt x="6544034" y="5088300"/>
                </a:lnTo>
                <a:lnTo>
                  <a:pt x="6542660" y="5094558"/>
                </a:lnTo>
                <a:cubicBezTo>
                  <a:pt x="6539647" y="5105196"/>
                  <a:pt x="6536055" y="5115626"/>
                  <a:pt x="6532096" y="5125620"/>
                </a:cubicBezTo>
                <a:cubicBezTo>
                  <a:pt x="6530494" y="5154527"/>
                  <a:pt x="6532737" y="5244020"/>
                  <a:pt x="6533049" y="5268004"/>
                </a:cubicBezTo>
                <a:cubicBezTo>
                  <a:pt x="6533356" y="5268513"/>
                  <a:pt x="6533664" y="5269021"/>
                  <a:pt x="6533970" y="5269530"/>
                </a:cubicBezTo>
                <a:lnTo>
                  <a:pt x="6502603" y="5390941"/>
                </a:lnTo>
                <a:cubicBezTo>
                  <a:pt x="6487576" y="5438194"/>
                  <a:pt x="6471524" y="5465286"/>
                  <a:pt x="6477660" y="5539927"/>
                </a:cubicBezTo>
                <a:cubicBezTo>
                  <a:pt x="6469926" y="5610775"/>
                  <a:pt x="6461800" y="5740573"/>
                  <a:pt x="6456458" y="5791594"/>
                </a:cubicBezTo>
                <a:cubicBezTo>
                  <a:pt x="6427890" y="5787060"/>
                  <a:pt x="6468179" y="5849672"/>
                  <a:pt x="6434556" y="5855206"/>
                </a:cubicBezTo>
                <a:cubicBezTo>
                  <a:pt x="6436026" y="5860240"/>
                  <a:pt x="6415712" y="5868910"/>
                  <a:pt x="6418454" y="5873582"/>
                </a:cubicBezTo>
                <a:cubicBezTo>
                  <a:pt x="6418927" y="5874401"/>
                  <a:pt x="6419401" y="5875218"/>
                  <a:pt x="6419875" y="5876037"/>
                </a:cubicBezTo>
                <a:lnTo>
                  <a:pt x="6419775" y="5886534"/>
                </a:lnTo>
                <a:lnTo>
                  <a:pt x="6426971" y="5888644"/>
                </a:lnTo>
                <a:cubicBezTo>
                  <a:pt x="6428647" y="5893707"/>
                  <a:pt x="6430322" y="5898769"/>
                  <a:pt x="6431999" y="5903832"/>
                </a:cubicBezTo>
                <a:cubicBezTo>
                  <a:pt x="6432764" y="5909651"/>
                  <a:pt x="6432285" y="5916068"/>
                  <a:pt x="6429798" y="5923391"/>
                </a:cubicBezTo>
                <a:cubicBezTo>
                  <a:pt x="6409104" y="5948880"/>
                  <a:pt x="6461339" y="5981626"/>
                  <a:pt x="6434072" y="6013205"/>
                </a:cubicBezTo>
                <a:cubicBezTo>
                  <a:pt x="6426624" y="6024901"/>
                  <a:pt x="6431095" y="6066777"/>
                  <a:pt x="6439333" y="6074018"/>
                </a:cubicBezTo>
                <a:cubicBezTo>
                  <a:pt x="6439795" y="6081731"/>
                  <a:pt x="6453428" y="6126985"/>
                  <a:pt x="6463083" y="6130837"/>
                </a:cubicBezTo>
                <a:cubicBezTo>
                  <a:pt x="6474368" y="6137057"/>
                  <a:pt x="6441750" y="6156330"/>
                  <a:pt x="6457360" y="6152982"/>
                </a:cubicBezTo>
                <a:cubicBezTo>
                  <a:pt x="6454563" y="6186619"/>
                  <a:pt x="6497804" y="6191636"/>
                  <a:pt x="6495529" y="6221100"/>
                </a:cubicBezTo>
                <a:cubicBezTo>
                  <a:pt x="6497396" y="6222126"/>
                  <a:pt x="6506682" y="6257468"/>
                  <a:pt x="6514948" y="6287550"/>
                </a:cubicBezTo>
                <a:cubicBezTo>
                  <a:pt x="6523215" y="6317632"/>
                  <a:pt x="6556102" y="6391312"/>
                  <a:pt x="6545124" y="6401595"/>
                </a:cubicBezTo>
                <a:cubicBezTo>
                  <a:pt x="6546214" y="6423902"/>
                  <a:pt x="6525024" y="6432919"/>
                  <a:pt x="6525833" y="6487110"/>
                </a:cubicBezTo>
                <a:cubicBezTo>
                  <a:pt x="6547115" y="6574474"/>
                  <a:pt x="6547900" y="6553611"/>
                  <a:pt x="6554825" y="6588589"/>
                </a:cubicBezTo>
                <a:cubicBezTo>
                  <a:pt x="6583783" y="6637976"/>
                  <a:pt x="6536155" y="6687723"/>
                  <a:pt x="6601569" y="6769963"/>
                </a:cubicBezTo>
                <a:cubicBezTo>
                  <a:pt x="6623036" y="6819284"/>
                  <a:pt x="6607516" y="6817955"/>
                  <a:pt x="6620945" y="6835814"/>
                </a:cubicBezTo>
                <a:lnTo>
                  <a:pt x="6625906" y="6858000"/>
                </a:lnTo>
                <a:lnTo>
                  <a:pt x="723901" y="6858000"/>
                </a:lnTo>
                <a:lnTo>
                  <a:pt x="50196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FDE923E-AB93-429E-9BC5-C0F4D7429489}"/>
              </a:ext>
            </a:extLst>
          </p:cNvPr>
          <p:cNvSpPr>
            <a:spLocks noGrp="1"/>
          </p:cNvSpPr>
          <p:nvPr>
            <p:ph type="title"/>
          </p:nvPr>
        </p:nvSpPr>
        <p:spPr>
          <a:xfrm>
            <a:off x="1050879" y="609600"/>
            <a:ext cx="5562706" cy="1426234"/>
          </a:xfrm>
        </p:spPr>
        <p:txBody>
          <a:bodyPr>
            <a:normAutofit/>
          </a:bodyPr>
          <a:lstStyle/>
          <a:p>
            <a:r>
              <a:rPr lang="en-AU" sz="2000" dirty="0"/>
              <a:t>Tourism and Bridgetown</a:t>
            </a:r>
          </a:p>
        </p:txBody>
      </p:sp>
      <p:sp>
        <p:nvSpPr>
          <p:cNvPr id="25" name="Content Placeholder 8">
            <a:extLst>
              <a:ext uri="{FF2B5EF4-FFF2-40B4-BE49-F238E27FC236}">
                <a16:creationId xmlns:a16="http://schemas.microsoft.com/office/drawing/2014/main" id="{58095FB0-8DA7-4EEF-AAF0-61FC181A8417}"/>
              </a:ext>
            </a:extLst>
          </p:cNvPr>
          <p:cNvSpPr>
            <a:spLocks noGrp="1"/>
          </p:cNvSpPr>
          <p:nvPr>
            <p:ph idx="1"/>
          </p:nvPr>
        </p:nvSpPr>
        <p:spPr>
          <a:xfrm>
            <a:off x="1050879" y="2357567"/>
            <a:ext cx="5045121" cy="3736956"/>
          </a:xfrm>
        </p:spPr>
        <p:txBody>
          <a:bodyPr>
            <a:normAutofit/>
          </a:bodyPr>
          <a:lstStyle/>
          <a:p>
            <a:pPr marL="0" indent="0">
              <a:buNone/>
            </a:pPr>
            <a:r>
              <a:rPr lang="en-US" dirty="0"/>
              <a:t>By 1924, tourists were actively targeted with this brochure to visit Bridgetown, compiled by the Bridgetown Tourists' Association.</a:t>
            </a:r>
          </a:p>
          <a:p>
            <a:pPr marL="0" indent="0">
              <a:buNone/>
            </a:pPr>
            <a:r>
              <a:rPr lang="en-US" dirty="0"/>
              <a:t>Today the Shire uses this slogan!</a:t>
            </a:r>
          </a:p>
        </p:txBody>
      </p:sp>
      <p:pic>
        <p:nvPicPr>
          <p:cNvPr id="5" name="Content Placeholder 4" descr="A picture containing text, picture frame&#10;&#10;Description automatically generated">
            <a:extLst>
              <a:ext uri="{FF2B5EF4-FFF2-40B4-BE49-F238E27FC236}">
                <a16:creationId xmlns:a16="http://schemas.microsoft.com/office/drawing/2014/main" id="{86450C66-D357-4125-8FBD-BCB725372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8813" y="598262"/>
            <a:ext cx="2781679" cy="5676900"/>
          </a:xfrm>
          <a:prstGeom prst="rect">
            <a:avLst/>
          </a:prstGeom>
        </p:spPr>
      </p:pic>
      <p:sp>
        <p:nvSpPr>
          <p:cNvPr id="6" name="TextBox 5">
            <a:extLst>
              <a:ext uri="{FF2B5EF4-FFF2-40B4-BE49-F238E27FC236}">
                <a16:creationId xmlns:a16="http://schemas.microsoft.com/office/drawing/2014/main" id="{9916BD8C-14C8-4C5F-A699-1B4237E11560}"/>
              </a:ext>
            </a:extLst>
          </p:cNvPr>
          <p:cNvSpPr txBox="1"/>
          <p:nvPr/>
        </p:nvSpPr>
        <p:spPr>
          <a:xfrm>
            <a:off x="3387306" y="6094523"/>
            <a:ext cx="3226279" cy="307777"/>
          </a:xfrm>
          <a:prstGeom prst="rect">
            <a:avLst/>
          </a:prstGeom>
          <a:noFill/>
        </p:spPr>
        <p:txBody>
          <a:bodyPr wrap="square" rtlCol="0">
            <a:spAutoFit/>
          </a:bodyPr>
          <a:lstStyle/>
          <a:p>
            <a:pPr>
              <a:spcAft>
                <a:spcPts val="600"/>
              </a:spcAft>
            </a:pPr>
            <a:r>
              <a:rPr lang="en-AU" sz="1400" dirty="0"/>
              <a:t>Ref: SLWA_994.12BRI. c.1924</a:t>
            </a:r>
          </a:p>
        </p:txBody>
      </p:sp>
    </p:spTree>
    <p:extLst>
      <p:ext uri="{BB962C8B-B14F-4D97-AF65-F5344CB8AC3E}">
        <p14:creationId xmlns:p14="http://schemas.microsoft.com/office/powerpoint/2010/main" val="2605163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E923E-AB93-429E-9BC5-C0F4D7429489}"/>
              </a:ext>
            </a:extLst>
          </p:cNvPr>
          <p:cNvSpPr>
            <a:spLocks noGrp="1"/>
          </p:cNvSpPr>
          <p:nvPr>
            <p:ph type="title"/>
          </p:nvPr>
        </p:nvSpPr>
        <p:spPr>
          <a:xfrm>
            <a:off x="1050880" y="609601"/>
            <a:ext cx="4223778" cy="1216024"/>
          </a:xfrm>
        </p:spPr>
        <p:txBody>
          <a:bodyPr>
            <a:normAutofit/>
          </a:bodyPr>
          <a:lstStyle/>
          <a:p>
            <a:r>
              <a:rPr lang="en-AU" sz="2000" dirty="0"/>
              <a:t>Tourism and Bridgetown</a:t>
            </a:r>
          </a:p>
        </p:txBody>
      </p:sp>
      <p:sp>
        <p:nvSpPr>
          <p:cNvPr id="9" name="Content Placeholder 8">
            <a:extLst>
              <a:ext uri="{FF2B5EF4-FFF2-40B4-BE49-F238E27FC236}">
                <a16:creationId xmlns:a16="http://schemas.microsoft.com/office/drawing/2014/main" id="{58095FB0-8DA7-4EEF-AAF0-61FC181A8417}"/>
              </a:ext>
            </a:extLst>
          </p:cNvPr>
          <p:cNvSpPr>
            <a:spLocks noGrp="1"/>
          </p:cNvSpPr>
          <p:nvPr>
            <p:ph idx="1"/>
          </p:nvPr>
        </p:nvSpPr>
        <p:spPr>
          <a:xfrm>
            <a:off x="1050880" y="2147356"/>
            <a:ext cx="6555266" cy="4107021"/>
          </a:xfrm>
        </p:spPr>
        <p:txBody>
          <a:bodyPr>
            <a:normAutofit/>
          </a:bodyPr>
          <a:lstStyle/>
          <a:p>
            <a:pPr marL="0" indent="0">
              <a:buNone/>
            </a:pPr>
            <a:r>
              <a:rPr lang="en-US" dirty="0"/>
              <a:t>Through the 40s, 50s, and 60s Bridgetown relied on the rural industries (grazing, orcharding, dairying) for income.</a:t>
            </a:r>
          </a:p>
          <a:p>
            <a:pPr marL="0" indent="0">
              <a:buNone/>
            </a:pPr>
            <a:r>
              <a:rPr lang="en-US" dirty="0"/>
              <a:t>Little thought was given to tourism.</a:t>
            </a:r>
          </a:p>
          <a:p>
            <a:pPr marL="0" indent="0">
              <a:buNone/>
            </a:pPr>
            <a:r>
              <a:rPr lang="en-US" dirty="0"/>
              <a:t>But by 1970, the farmers and graziers were leaving in droves as prices plummeted and Bridgetown floundered.</a:t>
            </a:r>
          </a:p>
        </p:txBody>
      </p:sp>
      <p:pic>
        <p:nvPicPr>
          <p:cNvPr id="5" name="Content Placeholder 4">
            <a:extLst>
              <a:ext uri="{FF2B5EF4-FFF2-40B4-BE49-F238E27FC236}">
                <a16:creationId xmlns:a16="http://schemas.microsoft.com/office/drawing/2014/main" id="{86450C66-D357-4125-8FBD-BCB725372D7B}"/>
              </a:ext>
            </a:extLst>
          </p:cNvPr>
          <p:cNvPicPr>
            <a:picLocks noChangeAspect="1"/>
          </p:cNvPicPr>
          <p:nvPr/>
        </p:nvPicPr>
        <p:blipFill rotWithShape="1">
          <a:blip r:embed="rId2">
            <a:extLst>
              <a:ext uri="{28A0092B-C50C-407E-A947-70E740481C1C}">
                <a14:useLocalDpi xmlns:a14="http://schemas.microsoft.com/office/drawing/2010/main" val="0"/>
              </a:ext>
            </a:extLst>
          </a:blip>
          <a:srcRect l="7500" r="12607" b="1"/>
          <a:stretch/>
        </p:blipFill>
        <p:spPr>
          <a:xfrm>
            <a:off x="7968222" y="2"/>
            <a:ext cx="4223778" cy="6865951"/>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Tree>
    <p:extLst>
      <p:ext uri="{BB962C8B-B14F-4D97-AF65-F5344CB8AC3E}">
        <p14:creationId xmlns:p14="http://schemas.microsoft.com/office/powerpoint/2010/main" val="2928577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E923E-AB93-429E-9BC5-C0F4D7429489}"/>
              </a:ext>
            </a:extLst>
          </p:cNvPr>
          <p:cNvSpPr>
            <a:spLocks noGrp="1"/>
          </p:cNvSpPr>
          <p:nvPr>
            <p:ph type="title"/>
          </p:nvPr>
        </p:nvSpPr>
        <p:spPr>
          <a:xfrm>
            <a:off x="1050879" y="609601"/>
            <a:ext cx="4476464" cy="1216024"/>
          </a:xfrm>
        </p:spPr>
        <p:txBody>
          <a:bodyPr>
            <a:normAutofit/>
          </a:bodyPr>
          <a:lstStyle/>
          <a:p>
            <a:r>
              <a:rPr lang="en-AU" sz="2000" dirty="0"/>
              <a:t>Tourism and Bridgetown</a:t>
            </a:r>
          </a:p>
        </p:txBody>
      </p:sp>
      <p:sp>
        <p:nvSpPr>
          <p:cNvPr id="9" name="Content Placeholder 8">
            <a:extLst>
              <a:ext uri="{FF2B5EF4-FFF2-40B4-BE49-F238E27FC236}">
                <a16:creationId xmlns:a16="http://schemas.microsoft.com/office/drawing/2014/main" id="{58095FB0-8DA7-4EEF-AAF0-61FC181A8417}"/>
              </a:ext>
            </a:extLst>
          </p:cNvPr>
          <p:cNvSpPr>
            <a:spLocks noGrp="1"/>
          </p:cNvSpPr>
          <p:nvPr>
            <p:ph idx="1"/>
          </p:nvPr>
        </p:nvSpPr>
        <p:spPr>
          <a:xfrm>
            <a:off x="1050879" y="2163685"/>
            <a:ext cx="3875963" cy="4107020"/>
          </a:xfrm>
        </p:spPr>
        <p:txBody>
          <a:bodyPr>
            <a:normAutofit/>
          </a:bodyPr>
          <a:lstStyle/>
          <a:p>
            <a:pPr marL="0" indent="0">
              <a:buNone/>
            </a:pPr>
            <a:r>
              <a:rPr lang="en-US" dirty="0"/>
              <a:t>By the 80s it was clear much had to be done to bring tourists back to Bridgetown.</a:t>
            </a:r>
          </a:p>
          <a:p>
            <a:pPr marL="0" indent="0">
              <a:buNone/>
            </a:pPr>
            <a:r>
              <a:rPr lang="en-US" dirty="0"/>
              <a:t>Innovation was the key</a:t>
            </a:r>
          </a:p>
          <a:p>
            <a:pPr marL="0" indent="0">
              <a:buNone/>
            </a:pPr>
            <a:endParaRPr lang="en-US" dirty="0"/>
          </a:p>
        </p:txBody>
      </p:sp>
      <p:pic>
        <p:nvPicPr>
          <p:cNvPr id="5" name="Content Placeholder 4">
            <a:extLst>
              <a:ext uri="{FF2B5EF4-FFF2-40B4-BE49-F238E27FC236}">
                <a16:creationId xmlns:a16="http://schemas.microsoft.com/office/drawing/2014/main" id="{86450C66-D357-4125-8FBD-BCB725372D7B}"/>
              </a:ext>
            </a:extLst>
          </p:cNvPr>
          <p:cNvPicPr>
            <a:picLocks noChangeAspect="1"/>
          </p:cNvPicPr>
          <p:nvPr/>
        </p:nvPicPr>
        <p:blipFill>
          <a:blip r:embed="rId2">
            <a:extLst>
              <a:ext uri="{28A0092B-C50C-407E-A947-70E740481C1C}">
                <a14:useLocalDpi xmlns:a14="http://schemas.microsoft.com/office/drawing/2010/main" val="0"/>
              </a:ext>
            </a:extLst>
          </a:blip>
          <a:srcRect t="6774" b="6774"/>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201992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E923E-AB93-429E-9BC5-C0F4D7429489}"/>
              </a:ext>
            </a:extLst>
          </p:cNvPr>
          <p:cNvSpPr>
            <a:spLocks noGrp="1"/>
          </p:cNvSpPr>
          <p:nvPr>
            <p:ph type="title"/>
          </p:nvPr>
        </p:nvSpPr>
        <p:spPr>
          <a:xfrm>
            <a:off x="1050879" y="609601"/>
            <a:ext cx="4476464" cy="1216024"/>
          </a:xfrm>
        </p:spPr>
        <p:txBody>
          <a:bodyPr>
            <a:normAutofit/>
          </a:bodyPr>
          <a:lstStyle/>
          <a:p>
            <a:r>
              <a:rPr lang="en-AU" sz="2000" dirty="0"/>
              <a:t>Tourism and Bridgetown</a:t>
            </a:r>
          </a:p>
        </p:txBody>
      </p:sp>
      <p:sp>
        <p:nvSpPr>
          <p:cNvPr id="9" name="Content Placeholder 8">
            <a:extLst>
              <a:ext uri="{FF2B5EF4-FFF2-40B4-BE49-F238E27FC236}">
                <a16:creationId xmlns:a16="http://schemas.microsoft.com/office/drawing/2014/main" id="{58095FB0-8DA7-4EEF-AAF0-61FC181A8417}"/>
              </a:ext>
            </a:extLst>
          </p:cNvPr>
          <p:cNvSpPr>
            <a:spLocks noGrp="1"/>
          </p:cNvSpPr>
          <p:nvPr>
            <p:ph idx="1"/>
          </p:nvPr>
        </p:nvSpPr>
        <p:spPr>
          <a:xfrm>
            <a:off x="1050879" y="2163685"/>
            <a:ext cx="3875963" cy="4107020"/>
          </a:xfrm>
        </p:spPr>
        <p:txBody>
          <a:bodyPr>
            <a:normAutofit/>
          </a:bodyPr>
          <a:lstStyle/>
          <a:p>
            <a:pPr marL="0" indent="0">
              <a:buNone/>
            </a:pPr>
            <a:r>
              <a:rPr lang="en-US" dirty="0"/>
              <a:t>The Cidery and Blackwood Brewing company was instrumental in putting Bridgetown back on the tourist map.</a:t>
            </a:r>
          </a:p>
          <a:p>
            <a:pPr marL="0" indent="0">
              <a:buNone/>
            </a:pPr>
            <a:endParaRPr lang="en-US" dirty="0"/>
          </a:p>
        </p:txBody>
      </p:sp>
      <p:pic>
        <p:nvPicPr>
          <p:cNvPr id="5" name="Content Placeholder 4">
            <a:extLst>
              <a:ext uri="{FF2B5EF4-FFF2-40B4-BE49-F238E27FC236}">
                <a16:creationId xmlns:a16="http://schemas.microsoft.com/office/drawing/2014/main" id="{86450C66-D357-4125-8FBD-BCB725372D7B}"/>
              </a:ext>
            </a:extLst>
          </p:cNvPr>
          <p:cNvPicPr>
            <a:picLocks noChangeAspect="1"/>
          </p:cNvPicPr>
          <p:nvPr/>
        </p:nvPicPr>
        <p:blipFill rotWithShape="1">
          <a:blip r:embed="rId2">
            <a:extLst>
              <a:ext uri="{28A0092B-C50C-407E-A947-70E740481C1C}">
                <a14:useLocalDpi xmlns:a14="http://schemas.microsoft.com/office/drawing/2010/main" val="0"/>
              </a:ext>
            </a:extLst>
          </a:blip>
          <a:srcRect l="10345" r="10847" b="2"/>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1911008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E923E-AB93-429E-9BC5-C0F4D7429489}"/>
              </a:ext>
            </a:extLst>
          </p:cNvPr>
          <p:cNvSpPr>
            <a:spLocks noGrp="1"/>
          </p:cNvSpPr>
          <p:nvPr>
            <p:ph type="title"/>
          </p:nvPr>
        </p:nvSpPr>
        <p:spPr>
          <a:xfrm>
            <a:off x="1050879" y="609601"/>
            <a:ext cx="4476464" cy="1216024"/>
          </a:xfrm>
        </p:spPr>
        <p:txBody>
          <a:bodyPr>
            <a:normAutofit/>
          </a:bodyPr>
          <a:lstStyle/>
          <a:p>
            <a:r>
              <a:rPr lang="en-AU" sz="2000" dirty="0"/>
              <a:t>Tourism and Bridgetown</a:t>
            </a:r>
          </a:p>
        </p:txBody>
      </p:sp>
      <p:sp>
        <p:nvSpPr>
          <p:cNvPr id="9" name="Content Placeholder 8">
            <a:extLst>
              <a:ext uri="{FF2B5EF4-FFF2-40B4-BE49-F238E27FC236}">
                <a16:creationId xmlns:a16="http://schemas.microsoft.com/office/drawing/2014/main" id="{58095FB0-8DA7-4EEF-AAF0-61FC181A8417}"/>
              </a:ext>
            </a:extLst>
          </p:cNvPr>
          <p:cNvSpPr>
            <a:spLocks noGrp="1"/>
          </p:cNvSpPr>
          <p:nvPr>
            <p:ph idx="1"/>
          </p:nvPr>
        </p:nvSpPr>
        <p:spPr>
          <a:xfrm>
            <a:off x="1050879" y="2163685"/>
            <a:ext cx="3875963" cy="4107020"/>
          </a:xfrm>
        </p:spPr>
        <p:txBody>
          <a:bodyPr>
            <a:normAutofit/>
          </a:bodyPr>
          <a:lstStyle/>
          <a:p>
            <a:pPr marL="0" indent="0">
              <a:buNone/>
            </a:pPr>
            <a:r>
              <a:rPr lang="en-US" dirty="0"/>
              <a:t>Creative ideas came out of the woodwork including the Blues at Bridgetown, the Rotary Tour of the Blackwood, the Blackwood Marathon to name a few.</a:t>
            </a:r>
          </a:p>
          <a:p>
            <a:pPr marL="0" indent="0">
              <a:buNone/>
            </a:pPr>
            <a:r>
              <a:rPr lang="en-US" dirty="0"/>
              <a:t>It all helped boost Bridgetown as a tourism destination.</a:t>
            </a:r>
          </a:p>
          <a:p>
            <a:pPr marL="0" indent="0">
              <a:buNone/>
            </a:pPr>
            <a:r>
              <a:rPr lang="en-US" dirty="0"/>
              <a:t>But…</a:t>
            </a:r>
          </a:p>
          <a:p>
            <a:pPr marL="0" indent="0">
              <a:buNone/>
            </a:pPr>
            <a:endParaRPr lang="en-US" dirty="0"/>
          </a:p>
        </p:txBody>
      </p:sp>
      <p:pic>
        <p:nvPicPr>
          <p:cNvPr id="5" name="Content Placeholder 4">
            <a:extLst>
              <a:ext uri="{FF2B5EF4-FFF2-40B4-BE49-F238E27FC236}">
                <a16:creationId xmlns:a16="http://schemas.microsoft.com/office/drawing/2014/main" id="{86450C66-D357-4125-8FBD-BCB725372D7B}"/>
              </a:ext>
            </a:extLst>
          </p:cNvPr>
          <p:cNvPicPr>
            <a:picLocks noChangeAspect="1"/>
          </p:cNvPicPr>
          <p:nvPr/>
        </p:nvPicPr>
        <p:blipFill>
          <a:blip r:embed="rId2">
            <a:extLst>
              <a:ext uri="{28A0092B-C50C-407E-A947-70E740481C1C}">
                <a14:useLocalDpi xmlns:a14="http://schemas.microsoft.com/office/drawing/2010/main" val="0"/>
              </a:ext>
            </a:extLst>
          </a:blip>
          <a:srcRect l="15416" r="15416"/>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3443605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E923E-AB93-429E-9BC5-C0F4D7429489}"/>
              </a:ext>
            </a:extLst>
          </p:cNvPr>
          <p:cNvSpPr>
            <a:spLocks noGrp="1"/>
          </p:cNvSpPr>
          <p:nvPr>
            <p:ph type="title"/>
          </p:nvPr>
        </p:nvSpPr>
        <p:spPr>
          <a:xfrm>
            <a:off x="1050879" y="609601"/>
            <a:ext cx="4476464" cy="1216024"/>
          </a:xfrm>
        </p:spPr>
        <p:txBody>
          <a:bodyPr>
            <a:normAutofit/>
          </a:bodyPr>
          <a:lstStyle/>
          <a:p>
            <a:r>
              <a:rPr lang="en-AU" sz="2000" dirty="0"/>
              <a:t>Tourism and Bridgetown</a:t>
            </a:r>
          </a:p>
        </p:txBody>
      </p:sp>
      <p:sp>
        <p:nvSpPr>
          <p:cNvPr id="9" name="Content Placeholder 8">
            <a:extLst>
              <a:ext uri="{FF2B5EF4-FFF2-40B4-BE49-F238E27FC236}">
                <a16:creationId xmlns:a16="http://schemas.microsoft.com/office/drawing/2014/main" id="{58095FB0-8DA7-4EEF-AAF0-61FC181A8417}"/>
              </a:ext>
            </a:extLst>
          </p:cNvPr>
          <p:cNvSpPr>
            <a:spLocks noGrp="1"/>
          </p:cNvSpPr>
          <p:nvPr>
            <p:ph idx="1"/>
          </p:nvPr>
        </p:nvSpPr>
        <p:spPr>
          <a:xfrm>
            <a:off x="1050879" y="2163685"/>
            <a:ext cx="3875963" cy="4107020"/>
          </a:xfrm>
        </p:spPr>
        <p:txBody>
          <a:bodyPr>
            <a:normAutofit/>
          </a:bodyPr>
          <a:lstStyle/>
          <a:p>
            <a:pPr marL="0" indent="0">
              <a:buNone/>
            </a:pPr>
            <a:r>
              <a:rPr lang="en-US" dirty="0"/>
              <a:t>… none of these ideas used the inherent history of the town and certainly not the Indigenous history. </a:t>
            </a:r>
          </a:p>
          <a:p>
            <a:pPr marL="0" indent="0">
              <a:buNone/>
            </a:pPr>
            <a:r>
              <a:rPr lang="en-US" dirty="0"/>
              <a:t>The history of the country, its people (the Pibulmun and Wadandi), the white settlers – all missing from the narrative.</a:t>
            </a:r>
          </a:p>
          <a:p>
            <a:pPr marL="0" indent="0">
              <a:buNone/>
            </a:pPr>
            <a:endParaRPr lang="en-US" dirty="0"/>
          </a:p>
        </p:txBody>
      </p:sp>
      <p:pic>
        <p:nvPicPr>
          <p:cNvPr id="5" name="Content Placeholder 4">
            <a:extLst>
              <a:ext uri="{FF2B5EF4-FFF2-40B4-BE49-F238E27FC236}">
                <a16:creationId xmlns:a16="http://schemas.microsoft.com/office/drawing/2014/main" id="{86450C66-D357-4125-8FBD-BCB725372D7B}"/>
              </a:ext>
            </a:extLst>
          </p:cNvPr>
          <p:cNvPicPr>
            <a:picLocks noChangeAspect="1"/>
          </p:cNvPicPr>
          <p:nvPr/>
        </p:nvPicPr>
        <p:blipFill>
          <a:blip r:embed="rId2">
            <a:extLst>
              <a:ext uri="{28A0092B-C50C-407E-A947-70E740481C1C}">
                <a14:useLocalDpi xmlns:a14="http://schemas.microsoft.com/office/drawing/2010/main" val="0"/>
              </a:ext>
            </a:extLst>
          </a:blip>
          <a:srcRect l="15823" r="15823"/>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2667009921"/>
      </p:ext>
    </p:extLst>
  </p:cSld>
  <p:clrMapOvr>
    <a:masterClrMapping/>
  </p:clrMapOvr>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Microsoft YaHei"/>
        <a:ea typeface=""/>
        <a:cs typeface=""/>
      </a:majorFont>
      <a:minorFont>
        <a:latin typeface="Microsoft YaHe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docProps/app.xml><?xml version="1.0" encoding="utf-8"?>
<Properties xmlns="http://schemas.openxmlformats.org/officeDocument/2006/extended-properties" xmlns:vt="http://schemas.openxmlformats.org/officeDocument/2006/docPropsVTypes">
  <Template>Heritage Tourism and Bridgetown</Template>
  <TotalTime>0</TotalTime>
  <Words>1061</Words>
  <Application>Microsoft Office PowerPoint</Application>
  <PresentationFormat>Widescreen</PresentationFormat>
  <Paragraphs>86</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Microsoft YaHei</vt:lpstr>
      <vt:lpstr>Arial</vt:lpstr>
      <vt:lpstr>ArchiveVTI</vt:lpstr>
      <vt:lpstr>Heritage Tourism in Bridgetown</vt:lpstr>
      <vt:lpstr>Tourism and Bridgetown</vt:lpstr>
      <vt:lpstr>Tourism and Bridgetown</vt:lpstr>
      <vt:lpstr>Tourism and Bridgetown</vt:lpstr>
      <vt:lpstr>Tourism and Bridgetown</vt:lpstr>
      <vt:lpstr>Tourism and Bridgetown</vt:lpstr>
      <vt:lpstr>Tourism and Bridgetown</vt:lpstr>
      <vt:lpstr>Tourism and Bridgetown</vt:lpstr>
      <vt:lpstr>Tourism and Bridgetown</vt:lpstr>
      <vt:lpstr>Tourism and Bridgetown</vt:lpstr>
      <vt:lpstr>Tourism and Bridgetown</vt:lpstr>
      <vt:lpstr>Tourism and Bridgetown</vt:lpstr>
      <vt:lpstr>Our‘ghosts’2018 </vt:lpstr>
      <vt:lpstr>Tourism and Bridgetown</vt:lpstr>
      <vt:lpstr>Tourism and Bridgetown</vt:lpstr>
      <vt:lpstr>Tourism and Bridgetown</vt:lpstr>
      <vt:lpstr>Tourism and Bridgetown</vt:lpstr>
      <vt:lpstr>Tourism and Bridgetown</vt:lpstr>
      <vt:lpstr>Tourism and Bridgetown</vt:lpstr>
      <vt:lpstr>Tourism and Bridgetown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Heritage Tourism in Bridgetown</dc:title>
  <dc:creator>Mary Elgar</dc:creator>
  <cp:lastModifiedBy>Mary Elgar</cp:lastModifiedBy>
  <cp:revision>1</cp:revision>
  <dcterms:created xsi:type="dcterms:W3CDTF">2021-02-26T07:30:02Z</dcterms:created>
  <dcterms:modified xsi:type="dcterms:W3CDTF">2021-02-26T07:30:45Z</dcterms:modified>
</cp:coreProperties>
</file>